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6" r:id="rId3"/>
    <p:sldId id="265" r:id="rId4"/>
    <p:sldId id="264" r:id="rId5"/>
    <p:sldId id="263" r:id="rId6"/>
    <p:sldId id="262" r:id="rId7"/>
    <p:sldId id="261" r:id="rId8"/>
    <p:sldId id="26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snapToGrid="0">
      <p:cViewPr varScale="1">
        <p:scale>
          <a:sx n="99" d="100"/>
          <a:sy n="99" d="100"/>
        </p:scale>
        <p:origin x="90" y="3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CE461B-9E10-4A5E-99BF-E2E9D7B9702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DC327E76-C672-4F48-9C08-5507A298F0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3BD818F0-CFB4-4C80-B1CB-D052B2B772CD}"/>
              </a:ext>
            </a:extLst>
          </p:cNvPr>
          <p:cNvSpPr>
            <a:spLocks noGrp="1"/>
          </p:cNvSpPr>
          <p:nvPr>
            <p:ph type="dt" sz="half" idx="10"/>
          </p:nvPr>
        </p:nvSpPr>
        <p:spPr/>
        <p:txBody>
          <a:bodyPr/>
          <a:lstStyle/>
          <a:p>
            <a:fld id="{2872CDE7-C2DD-4E40-8139-9B2B7E3EB41C}" type="datetimeFigureOut">
              <a:rPr lang="en-US" smtClean="0"/>
              <a:t>6/24/2018</a:t>
            </a:fld>
            <a:endParaRPr lang="en-US"/>
          </a:p>
        </p:txBody>
      </p:sp>
      <p:sp>
        <p:nvSpPr>
          <p:cNvPr id="5" name="Footer Placeholder 4">
            <a:extLst>
              <a:ext uri="{FF2B5EF4-FFF2-40B4-BE49-F238E27FC236}">
                <a16:creationId xmlns:a16="http://schemas.microsoft.com/office/drawing/2014/main" xmlns="" id="{EEFA289E-48CF-41CE-B4A4-75F2386CDB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F82CE93-674E-4234-9C06-50625C99BFF3}"/>
              </a:ext>
            </a:extLst>
          </p:cNvPr>
          <p:cNvSpPr>
            <a:spLocks noGrp="1"/>
          </p:cNvSpPr>
          <p:nvPr>
            <p:ph type="sldNum" sz="quarter" idx="12"/>
          </p:nvPr>
        </p:nvSpPr>
        <p:spPr/>
        <p:txBody>
          <a:bodyPr/>
          <a:lstStyle/>
          <a:p>
            <a:fld id="{5BD6EBCC-7A7B-4BFC-A002-2CB10CB464C0}" type="slidenum">
              <a:rPr lang="en-US" smtClean="0"/>
              <a:t>‹#›</a:t>
            </a:fld>
            <a:endParaRPr lang="en-US"/>
          </a:p>
        </p:txBody>
      </p:sp>
    </p:spTree>
    <p:extLst>
      <p:ext uri="{BB962C8B-B14F-4D97-AF65-F5344CB8AC3E}">
        <p14:creationId xmlns:p14="http://schemas.microsoft.com/office/powerpoint/2010/main" val="2358052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278B526-72C9-415C-B031-16740BAE581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31D39F6F-5146-4F62-A88B-ED9DA16DC01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962DC7D-0F90-45B2-843E-A3CDD7028760}"/>
              </a:ext>
            </a:extLst>
          </p:cNvPr>
          <p:cNvSpPr>
            <a:spLocks noGrp="1"/>
          </p:cNvSpPr>
          <p:nvPr>
            <p:ph type="dt" sz="half" idx="10"/>
          </p:nvPr>
        </p:nvSpPr>
        <p:spPr/>
        <p:txBody>
          <a:bodyPr/>
          <a:lstStyle/>
          <a:p>
            <a:fld id="{2872CDE7-C2DD-4E40-8139-9B2B7E3EB41C}" type="datetimeFigureOut">
              <a:rPr lang="en-US" smtClean="0"/>
              <a:t>6/24/2018</a:t>
            </a:fld>
            <a:endParaRPr lang="en-US"/>
          </a:p>
        </p:txBody>
      </p:sp>
      <p:sp>
        <p:nvSpPr>
          <p:cNvPr id="5" name="Footer Placeholder 4">
            <a:extLst>
              <a:ext uri="{FF2B5EF4-FFF2-40B4-BE49-F238E27FC236}">
                <a16:creationId xmlns:a16="http://schemas.microsoft.com/office/drawing/2014/main" xmlns="" id="{92DB2182-1C60-47C5-89F9-21E9B65180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D0271255-0BDF-4FBE-A645-90A14D5E6A8F}"/>
              </a:ext>
            </a:extLst>
          </p:cNvPr>
          <p:cNvSpPr>
            <a:spLocks noGrp="1"/>
          </p:cNvSpPr>
          <p:nvPr>
            <p:ph type="sldNum" sz="quarter" idx="12"/>
          </p:nvPr>
        </p:nvSpPr>
        <p:spPr/>
        <p:txBody>
          <a:bodyPr/>
          <a:lstStyle/>
          <a:p>
            <a:fld id="{5BD6EBCC-7A7B-4BFC-A002-2CB10CB464C0}" type="slidenum">
              <a:rPr lang="en-US" smtClean="0"/>
              <a:t>‹#›</a:t>
            </a:fld>
            <a:endParaRPr lang="en-US"/>
          </a:p>
        </p:txBody>
      </p:sp>
    </p:spTree>
    <p:extLst>
      <p:ext uri="{BB962C8B-B14F-4D97-AF65-F5344CB8AC3E}">
        <p14:creationId xmlns:p14="http://schemas.microsoft.com/office/powerpoint/2010/main" val="3325284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D7E348AD-842B-415E-BC75-C52554CD346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0A647EB7-01A5-4151-B553-1CB7C766A16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62CE576-E6D0-4931-A4DC-3702F2A8470E}"/>
              </a:ext>
            </a:extLst>
          </p:cNvPr>
          <p:cNvSpPr>
            <a:spLocks noGrp="1"/>
          </p:cNvSpPr>
          <p:nvPr>
            <p:ph type="dt" sz="half" idx="10"/>
          </p:nvPr>
        </p:nvSpPr>
        <p:spPr/>
        <p:txBody>
          <a:bodyPr/>
          <a:lstStyle/>
          <a:p>
            <a:fld id="{2872CDE7-C2DD-4E40-8139-9B2B7E3EB41C}" type="datetimeFigureOut">
              <a:rPr lang="en-US" smtClean="0"/>
              <a:t>6/24/2018</a:t>
            </a:fld>
            <a:endParaRPr lang="en-US"/>
          </a:p>
        </p:txBody>
      </p:sp>
      <p:sp>
        <p:nvSpPr>
          <p:cNvPr id="5" name="Footer Placeholder 4">
            <a:extLst>
              <a:ext uri="{FF2B5EF4-FFF2-40B4-BE49-F238E27FC236}">
                <a16:creationId xmlns:a16="http://schemas.microsoft.com/office/drawing/2014/main" xmlns="" id="{D9871B20-4CD9-4660-80C8-14722817C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CA44D65-5328-4E0B-AEDB-F2C58DF0A982}"/>
              </a:ext>
            </a:extLst>
          </p:cNvPr>
          <p:cNvSpPr>
            <a:spLocks noGrp="1"/>
          </p:cNvSpPr>
          <p:nvPr>
            <p:ph type="sldNum" sz="quarter" idx="12"/>
          </p:nvPr>
        </p:nvSpPr>
        <p:spPr/>
        <p:txBody>
          <a:bodyPr/>
          <a:lstStyle/>
          <a:p>
            <a:fld id="{5BD6EBCC-7A7B-4BFC-A002-2CB10CB464C0}" type="slidenum">
              <a:rPr lang="en-US" smtClean="0"/>
              <a:t>‹#›</a:t>
            </a:fld>
            <a:endParaRPr lang="en-US"/>
          </a:p>
        </p:txBody>
      </p:sp>
    </p:spTree>
    <p:extLst>
      <p:ext uri="{BB962C8B-B14F-4D97-AF65-F5344CB8AC3E}">
        <p14:creationId xmlns:p14="http://schemas.microsoft.com/office/powerpoint/2010/main" val="2264531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B96A85-A3A1-489C-A90D-F1DC7469D57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5EC33C66-E1AE-4027-8C7C-EB5C34DBBA9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83E8C23-EDF6-4854-83CA-7384BDA7C54B}"/>
              </a:ext>
            </a:extLst>
          </p:cNvPr>
          <p:cNvSpPr>
            <a:spLocks noGrp="1"/>
          </p:cNvSpPr>
          <p:nvPr>
            <p:ph type="dt" sz="half" idx="10"/>
          </p:nvPr>
        </p:nvSpPr>
        <p:spPr/>
        <p:txBody>
          <a:bodyPr/>
          <a:lstStyle/>
          <a:p>
            <a:fld id="{2872CDE7-C2DD-4E40-8139-9B2B7E3EB41C}" type="datetimeFigureOut">
              <a:rPr lang="en-US" smtClean="0"/>
              <a:t>6/24/2018</a:t>
            </a:fld>
            <a:endParaRPr lang="en-US"/>
          </a:p>
        </p:txBody>
      </p:sp>
      <p:sp>
        <p:nvSpPr>
          <p:cNvPr id="5" name="Footer Placeholder 4">
            <a:extLst>
              <a:ext uri="{FF2B5EF4-FFF2-40B4-BE49-F238E27FC236}">
                <a16:creationId xmlns:a16="http://schemas.microsoft.com/office/drawing/2014/main" xmlns="" id="{443BE8B7-E559-4B5A-8708-6861F11E5C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989E241-4F40-49DA-BF32-86F3AA8CA140}"/>
              </a:ext>
            </a:extLst>
          </p:cNvPr>
          <p:cNvSpPr>
            <a:spLocks noGrp="1"/>
          </p:cNvSpPr>
          <p:nvPr>
            <p:ph type="sldNum" sz="quarter" idx="12"/>
          </p:nvPr>
        </p:nvSpPr>
        <p:spPr/>
        <p:txBody>
          <a:bodyPr/>
          <a:lstStyle/>
          <a:p>
            <a:fld id="{5BD6EBCC-7A7B-4BFC-A002-2CB10CB464C0}" type="slidenum">
              <a:rPr lang="en-US" smtClean="0"/>
              <a:t>‹#›</a:t>
            </a:fld>
            <a:endParaRPr lang="en-US"/>
          </a:p>
        </p:txBody>
      </p:sp>
    </p:spTree>
    <p:extLst>
      <p:ext uri="{BB962C8B-B14F-4D97-AF65-F5344CB8AC3E}">
        <p14:creationId xmlns:p14="http://schemas.microsoft.com/office/powerpoint/2010/main" val="163555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42301EF-5D7B-4127-9ED2-B39CEC4AF9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A812B0B5-CC4E-4FC0-8851-80666D99DC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370D08B3-C9E1-4144-8FF2-04442A8F3FC1}"/>
              </a:ext>
            </a:extLst>
          </p:cNvPr>
          <p:cNvSpPr>
            <a:spLocks noGrp="1"/>
          </p:cNvSpPr>
          <p:nvPr>
            <p:ph type="dt" sz="half" idx="10"/>
          </p:nvPr>
        </p:nvSpPr>
        <p:spPr/>
        <p:txBody>
          <a:bodyPr/>
          <a:lstStyle/>
          <a:p>
            <a:fld id="{2872CDE7-C2DD-4E40-8139-9B2B7E3EB41C}" type="datetimeFigureOut">
              <a:rPr lang="en-US" smtClean="0"/>
              <a:t>6/24/2018</a:t>
            </a:fld>
            <a:endParaRPr lang="en-US"/>
          </a:p>
        </p:txBody>
      </p:sp>
      <p:sp>
        <p:nvSpPr>
          <p:cNvPr id="5" name="Footer Placeholder 4">
            <a:extLst>
              <a:ext uri="{FF2B5EF4-FFF2-40B4-BE49-F238E27FC236}">
                <a16:creationId xmlns:a16="http://schemas.microsoft.com/office/drawing/2014/main" xmlns="" id="{4F07F3F5-9159-4703-A050-66FE40A1F1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858389DA-14A0-404F-A443-B3DE1A49563F}"/>
              </a:ext>
            </a:extLst>
          </p:cNvPr>
          <p:cNvSpPr>
            <a:spLocks noGrp="1"/>
          </p:cNvSpPr>
          <p:nvPr>
            <p:ph type="sldNum" sz="quarter" idx="12"/>
          </p:nvPr>
        </p:nvSpPr>
        <p:spPr/>
        <p:txBody>
          <a:bodyPr/>
          <a:lstStyle/>
          <a:p>
            <a:fld id="{5BD6EBCC-7A7B-4BFC-A002-2CB10CB464C0}" type="slidenum">
              <a:rPr lang="en-US" smtClean="0"/>
              <a:t>‹#›</a:t>
            </a:fld>
            <a:endParaRPr lang="en-US"/>
          </a:p>
        </p:txBody>
      </p:sp>
    </p:spTree>
    <p:extLst>
      <p:ext uri="{BB962C8B-B14F-4D97-AF65-F5344CB8AC3E}">
        <p14:creationId xmlns:p14="http://schemas.microsoft.com/office/powerpoint/2010/main" val="484424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DD6EBE5-337C-4BE2-A709-33B64CF769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AAFB8A9C-CAFE-4C6B-B058-736F40CE864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5A9C5C03-8085-4D3A-B2C7-042C6A99A8D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C59D676D-27AB-42B3-A047-BE1FF36F0CEB}"/>
              </a:ext>
            </a:extLst>
          </p:cNvPr>
          <p:cNvSpPr>
            <a:spLocks noGrp="1"/>
          </p:cNvSpPr>
          <p:nvPr>
            <p:ph type="dt" sz="half" idx="10"/>
          </p:nvPr>
        </p:nvSpPr>
        <p:spPr/>
        <p:txBody>
          <a:bodyPr/>
          <a:lstStyle/>
          <a:p>
            <a:fld id="{2872CDE7-C2DD-4E40-8139-9B2B7E3EB41C}" type="datetimeFigureOut">
              <a:rPr lang="en-US" smtClean="0"/>
              <a:t>6/24/2018</a:t>
            </a:fld>
            <a:endParaRPr lang="en-US"/>
          </a:p>
        </p:txBody>
      </p:sp>
      <p:sp>
        <p:nvSpPr>
          <p:cNvPr id="6" name="Footer Placeholder 5">
            <a:extLst>
              <a:ext uri="{FF2B5EF4-FFF2-40B4-BE49-F238E27FC236}">
                <a16:creationId xmlns:a16="http://schemas.microsoft.com/office/drawing/2014/main" xmlns="" id="{E99CB8D8-99FB-48F5-AA73-AE131C1EC7B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DB0630C7-B4C9-4491-A752-933BFE00CA28}"/>
              </a:ext>
            </a:extLst>
          </p:cNvPr>
          <p:cNvSpPr>
            <a:spLocks noGrp="1"/>
          </p:cNvSpPr>
          <p:nvPr>
            <p:ph type="sldNum" sz="quarter" idx="12"/>
          </p:nvPr>
        </p:nvSpPr>
        <p:spPr/>
        <p:txBody>
          <a:bodyPr/>
          <a:lstStyle/>
          <a:p>
            <a:fld id="{5BD6EBCC-7A7B-4BFC-A002-2CB10CB464C0}" type="slidenum">
              <a:rPr lang="en-US" smtClean="0"/>
              <a:t>‹#›</a:t>
            </a:fld>
            <a:endParaRPr lang="en-US"/>
          </a:p>
        </p:txBody>
      </p:sp>
    </p:spTree>
    <p:extLst>
      <p:ext uri="{BB962C8B-B14F-4D97-AF65-F5344CB8AC3E}">
        <p14:creationId xmlns:p14="http://schemas.microsoft.com/office/powerpoint/2010/main" val="2297513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CC51EC-6FF5-4AD0-8597-53AA3D57D10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435E3262-749F-4982-8842-3D987BE9C5A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9CA8079B-FBF7-4BD2-B669-490E39D3719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0AAC9591-ED43-4D32-B986-DD3733E9F0D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294B8DE4-D052-49B0-B40C-FB79E40CBB1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6F8BA4E2-EED0-4B5A-8473-E599D9EAC7E8}"/>
              </a:ext>
            </a:extLst>
          </p:cNvPr>
          <p:cNvSpPr>
            <a:spLocks noGrp="1"/>
          </p:cNvSpPr>
          <p:nvPr>
            <p:ph type="dt" sz="half" idx="10"/>
          </p:nvPr>
        </p:nvSpPr>
        <p:spPr/>
        <p:txBody>
          <a:bodyPr/>
          <a:lstStyle/>
          <a:p>
            <a:fld id="{2872CDE7-C2DD-4E40-8139-9B2B7E3EB41C}" type="datetimeFigureOut">
              <a:rPr lang="en-US" smtClean="0"/>
              <a:t>6/24/2018</a:t>
            </a:fld>
            <a:endParaRPr lang="en-US"/>
          </a:p>
        </p:txBody>
      </p:sp>
      <p:sp>
        <p:nvSpPr>
          <p:cNvPr id="8" name="Footer Placeholder 7">
            <a:extLst>
              <a:ext uri="{FF2B5EF4-FFF2-40B4-BE49-F238E27FC236}">
                <a16:creationId xmlns:a16="http://schemas.microsoft.com/office/drawing/2014/main" xmlns="" id="{B23BB4B8-6F24-4B64-8331-895F3C4FDD0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4707097F-9969-44AB-9531-D296B987B9A9}"/>
              </a:ext>
            </a:extLst>
          </p:cNvPr>
          <p:cNvSpPr>
            <a:spLocks noGrp="1"/>
          </p:cNvSpPr>
          <p:nvPr>
            <p:ph type="sldNum" sz="quarter" idx="12"/>
          </p:nvPr>
        </p:nvSpPr>
        <p:spPr/>
        <p:txBody>
          <a:bodyPr/>
          <a:lstStyle/>
          <a:p>
            <a:fld id="{5BD6EBCC-7A7B-4BFC-A002-2CB10CB464C0}" type="slidenum">
              <a:rPr lang="en-US" smtClean="0"/>
              <a:t>‹#›</a:t>
            </a:fld>
            <a:endParaRPr lang="en-US"/>
          </a:p>
        </p:txBody>
      </p:sp>
    </p:spTree>
    <p:extLst>
      <p:ext uri="{BB962C8B-B14F-4D97-AF65-F5344CB8AC3E}">
        <p14:creationId xmlns:p14="http://schemas.microsoft.com/office/powerpoint/2010/main" val="3760144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11A6E5-D3CF-46B9-8B26-987698300B9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5AAA9554-11CA-487E-A655-7DF3C1549EF5}"/>
              </a:ext>
            </a:extLst>
          </p:cNvPr>
          <p:cNvSpPr>
            <a:spLocks noGrp="1"/>
          </p:cNvSpPr>
          <p:nvPr>
            <p:ph type="dt" sz="half" idx="10"/>
          </p:nvPr>
        </p:nvSpPr>
        <p:spPr/>
        <p:txBody>
          <a:bodyPr/>
          <a:lstStyle/>
          <a:p>
            <a:fld id="{2872CDE7-C2DD-4E40-8139-9B2B7E3EB41C}" type="datetimeFigureOut">
              <a:rPr lang="en-US" smtClean="0"/>
              <a:t>6/24/2018</a:t>
            </a:fld>
            <a:endParaRPr lang="en-US"/>
          </a:p>
        </p:txBody>
      </p:sp>
      <p:sp>
        <p:nvSpPr>
          <p:cNvPr id="4" name="Footer Placeholder 3">
            <a:extLst>
              <a:ext uri="{FF2B5EF4-FFF2-40B4-BE49-F238E27FC236}">
                <a16:creationId xmlns:a16="http://schemas.microsoft.com/office/drawing/2014/main" xmlns="" id="{8CA5CA77-8F28-4904-9F65-706344967E6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FA84DDEB-5A5F-4C63-B81A-4C060991BFE5}"/>
              </a:ext>
            </a:extLst>
          </p:cNvPr>
          <p:cNvSpPr>
            <a:spLocks noGrp="1"/>
          </p:cNvSpPr>
          <p:nvPr>
            <p:ph type="sldNum" sz="quarter" idx="12"/>
          </p:nvPr>
        </p:nvSpPr>
        <p:spPr/>
        <p:txBody>
          <a:bodyPr/>
          <a:lstStyle/>
          <a:p>
            <a:fld id="{5BD6EBCC-7A7B-4BFC-A002-2CB10CB464C0}" type="slidenum">
              <a:rPr lang="en-US" smtClean="0"/>
              <a:t>‹#›</a:t>
            </a:fld>
            <a:endParaRPr lang="en-US"/>
          </a:p>
        </p:txBody>
      </p:sp>
    </p:spTree>
    <p:extLst>
      <p:ext uri="{BB962C8B-B14F-4D97-AF65-F5344CB8AC3E}">
        <p14:creationId xmlns:p14="http://schemas.microsoft.com/office/powerpoint/2010/main" val="3719706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04CBFE13-868B-49AF-AB70-75298946BA7D}"/>
              </a:ext>
            </a:extLst>
          </p:cNvPr>
          <p:cNvSpPr>
            <a:spLocks noGrp="1"/>
          </p:cNvSpPr>
          <p:nvPr>
            <p:ph type="dt" sz="half" idx="10"/>
          </p:nvPr>
        </p:nvSpPr>
        <p:spPr/>
        <p:txBody>
          <a:bodyPr/>
          <a:lstStyle/>
          <a:p>
            <a:fld id="{2872CDE7-C2DD-4E40-8139-9B2B7E3EB41C}" type="datetimeFigureOut">
              <a:rPr lang="en-US" smtClean="0"/>
              <a:t>6/24/2018</a:t>
            </a:fld>
            <a:endParaRPr lang="en-US"/>
          </a:p>
        </p:txBody>
      </p:sp>
      <p:sp>
        <p:nvSpPr>
          <p:cNvPr id="3" name="Footer Placeholder 2">
            <a:extLst>
              <a:ext uri="{FF2B5EF4-FFF2-40B4-BE49-F238E27FC236}">
                <a16:creationId xmlns:a16="http://schemas.microsoft.com/office/drawing/2014/main" xmlns="" id="{33176C0A-217E-4B76-9C84-D8F630290A6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3671E2EC-6EB5-4D53-AE33-6390EFFD0EE1}"/>
              </a:ext>
            </a:extLst>
          </p:cNvPr>
          <p:cNvSpPr>
            <a:spLocks noGrp="1"/>
          </p:cNvSpPr>
          <p:nvPr>
            <p:ph type="sldNum" sz="quarter" idx="12"/>
          </p:nvPr>
        </p:nvSpPr>
        <p:spPr/>
        <p:txBody>
          <a:bodyPr/>
          <a:lstStyle/>
          <a:p>
            <a:fld id="{5BD6EBCC-7A7B-4BFC-A002-2CB10CB464C0}" type="slidenum">
              <a:rPr lang="en-US" smtClean="0"/>
              <a:t>‹#›</a:t>
            </a:fld>
            <a:endParaRPr lang="en-US"/>
          </a:p>
        </p:txBody>
      </p:sp>
    </p:spTree>
    <p:extLst>
      <p:ext uri="{BB962C8B-B14F-4D97-AF65-F5344CB8AC3E}">
        <p14:creationId xmlns:p14="http://schemas.microsoft.com/office/powerpoint/2010/main" val="3912894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2FFD62-327F-49BC-8637-3C67BFA3CF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42F57F48-CE2D-40F8-A39D-DCDD9B5765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41E22B8C-65BD-4AB0-A0CF-089AB56768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1F15DD94-1A2E-4884-9721-6F9C9A139213}"/>
              </a:ext>
            </a:extLst>
          </p:cNvPr>
          <p:cNvSpPr>
            <a:spLocks noGrp="1"/>
          </p:cNvSpPr>
          <p:nvPr>
            <p:ph type="dt" sz="half" idx="10"/>
          </p:nvPr>
        </p:nvSpPr>
        <p:spPr/>
        <p:txBody>
          <a:bodyPr/>
          <a:lstStyle/>
          <a:p>
            <a:fld id="{2872CDE7-C2DD-4E40-8139-9B2B7E3EB41C}" type="datetimeFigureOut">
              <a:rPr lang="en-US" smtClean="0"/>
              <a:t>6/24/2018</a:t>
            </a:fld>
            <a:endParaRPr lang="en-US"/>
          </a:p>
        </p:txBody>
      </p:sp>
      <p:sp>
        <p:nvSpPr>
          <p:cNvPr id="6" name="Footer Placeholder 5">
            <a:extLst>
              <a:ext uri="{FF2B5EF4-FFF2-40B4-BE49-F238E27FC236}">
                <a16:creationId xmlns:a16="http://schemas.microsoft.com/office/drawing/2014/main" xmlns="" id="{84634C09-BBEE-42B3-A3B3-EAB57E162F7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F3D953A5-544B-49CF-900B-E8EA25EF7420}"/>
              </a:ext>
            </a:extLst>
          </p:cNvPr>
          <p:cNvSpPr>
            <a:spLocks noGrp="1"/>
          </p:cNvSpPr>
          <p:nvPr>
            <p:ph type="sldNum" sz="quarter" idx="12"/>
          </p:nvPr>
        </p:nvSpPr>
        <p:spPr/>
        <p:txBody>
          <a:bodyPr/>
          <a:lstStyle/>
          <a:p>
            <a:fld id="{5BD6EBCC-7A7B-4BFC-A002-2CB10CB464C0}" type="slidenum">
              <a:rPr lang="en-US" smtClean="0"/>
              <a:t>‹#›</a:t>
            </a:fld>
            <a:endParaRPr lang="en-US"/>
          </a:p>
        </p:txBody>
      </p:sp>
    </p:spTree>
    <p:extLst>
      <p:ext uri="{BB962C8B-B14F-4D97-AF65-F5344CB8AC3E}">
        <p14:creationId xmlns:p14="http://schemas.microsoft.com/office/powerpoint/2010/main" val="38846629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4449A60-AE5F-47CB-8B85-738BBE129F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57D45FB5-8FF0-4144-AEA6-2C946E504B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98A94A8B-764B-4B7E-A640-469E8F8F8C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226481E5-8B88-46CD-9B4C-3E0DAC3AB8EE}"/>
              </a:ext>
            </a:extLst>
          </p:cNvPr>
          <p:cNvSpPr>
            <a:spLocks noGrp="1"/>
          </p:cNvSpPr>
          <p:nvPr>
            <p:ph type="dt" sz="half" idx="10"/>
          </p:nvPr>
        </p:nvSpPr>
        <p:spPr/>
        <p:txBody>
          <a:bodyPr/>
          <a:lstStyle/>
          <a:p>
            <a:fld id="{2872CDE7-C2DD-4E40-8139-9B2B7E3EB41C}" type="datetimeFigureOut">
              <a:rPr lang="en-US" smtClean="0"/>
              <a:t>6/24/2018</a:t>
            </a:fld>
            <a:endParaRPr lang="en-US"/>
          </a:p>
        </p:txBody>
      </p:sp>
      <p:sp>
        <p:nvSpPr>
          <p:cNvPr id="6" name="Footer Placeholder 5">
            <a:extLst>
              <a:ext uri="{FF2B5EF4-FFF2-40B4-BE49-F238E27FC236}">
                <a16:creationId xmlns:a16="http://schemas.microsoft.com/office/drawing/2014/main" xmlns="" id="{D0E2F7FA-A2AD-4D93-AF73-E933928251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2AA9D8C0-A4C2-4C4C-88BE-9E15E063622C}"/>
              </a:ext>
            </a:extLst>
          </p:cNvPr>
          <p:cNvSpPr>
            <a:spLocks noGrp="1"/>
          </p:cNvSpPr>
          <p:nvPr>
            <p:ph type="sldNum" sz="quarter" idx="12"/>
          </p:nvPr>
        </p:nvSpPr>
        <p:spPr/>
        <p:txBody>
          <a:bodyPr/>
          <a:lstStyle/>
          <a:p>
            <a:fld id="{5BD6EBCC-7A7B-4BFC-A002-2CB10CB464C0}" type="slidenum">
              <a:rPr lang="en-US" smtClean="0"/>
              <a:t>‹#›</a:t>
            </a:fld>
            <a:endParaRPr lang="en-US"/>
          </a:p>
        </p:txBody>
      </p:sp>
    </p:spTree>
    <p:extLst>
      <p:ext uri="{BB962C8B-B14F-4D97-AF65-F5344CB8AC3E}">
        <p14:creationId xmlns:p14="http://schemas.microsoft.com/office/powerpoint/2010/main" val="2234397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F92735EF-6040-4753-AAE7-0FB76C96071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21008F9C-DF40-4DFE-BE06-8D91F10F475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CA0196B-F547-44E8-88C3-EA6E453AA58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72CDE7-C2DD-4E40-8139-9B2B7E3EB41C}" type="datetimeFigureOut">
              <a:rPr lang="en-US" smtClean="0"/>
              <a:t>6/24/2018</a:t>
            </a:fld>
            <a:endParaRPr lang="en-US"/>
          </a:p>
        </p:txBody>
      </p:sp>
      <p:sp>
        <p:nvSpPr>
          <p:cNvPr id="5" name="Footer Placeholder 4">
            <a:extLst>
              <a:ext uri="{FF2B5EF4-FFF2-40B4-BE49-F238E27FC236}">
                <a16:creationId xmlns:a16="http://schemas.microsoft.com/office/drawing/2014/main" xmlns="" id="{40BAE4A9-0A54-4464-B08E-164E555AB56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84BBC56A-A035-43CD-956B-866E0C4FD6A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D6EBCC-7A7B-4BFC-A002-2CB10CB464C0}" type="slidenum">
              <a:rPr lang="en-US" smtClean="0"/>
              <a:t>‹#›</a:t>
            </a:fld>
            <a:endParaRPr lang="en-US"/>
          </a:p>
        </p:txBody>
      </p:sp>
    </p:spTree>
    <p:extLst>
      <p:ext uri="{BB962C8B-B14F-4D97-AF65-F5344CB8AC3E}">
        <p14:creationId xmlns:p14="http://schemas.microsoft.com/office/powerpoint/2010/main" val="27712200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E3C332-B0F3-43C1-B58D-E1A8FE032A5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1FF084A5-4507-43F6-BA5D-91ECB9612E3B}"/>
              </a:ext>
            </a:extLst>
          </p:cNvPr>
          <p:cNvSpPr>
            <a:spLocks noGrp="1"/>
          </p:cNvSpPr>
          <p:nvPr>
            <p:ph idx="1"/>
          </p:nvPr>
        </p:nvSpPr>
        <p:spPr>
          <a:xfrm>
            <a:off x="838200" y="365125"/>
            <a:ext cx="10515600" cy="5811838"/>
          </a:xfrm>
        </p:spPr>
        <p:txBody>
          <a:bodyPr/>
          <a:lstStyle/>
          <a:p>
            <a:pPr marL="0" indent="0">
              <a:buNone/>
            </a:pPr>
            <a:endParaRPr lang="es-ES" sz="6600" b="1" dirty="0"/>
          </a:p>
          <a:p>
            <a:pPr marL="0" indent="0" algn="ctr">
              <a:buNone/>
            </a:pPr>
            <a:r>
              <a:rPr lang="es-ES" sz="6600" b="1" dirty="0"/>
              <a:t>EL VALOR DE LA FAMILIA</a:t>
            </a:r>
            <a:endParaRPr lang="en-US" sz="6600" dirty="0"/>
          </a:p>
          <a:p>
            <a:pPr marL="0" indent="0" algn="ctr">
              <a:buNone/>
            </a:pPr>
            <a:r>
              <a:rPr lang="es-ES" sz="6600" b="1" dirty="0"/>
              <a:t> </a:t>
            </a:r>
            <a:endParaRPr lang="en-US" sz="6600" dirty="0"/>
          </a:p>
          <a:p>
            <a:pPr marL="0" indent="0" algn="ctr">
              <a:buNone/>
            </a:pPr>
            <a:r>
              <a:rPr lang="es-ES" sz="4800" b="1" dirty="0"/>
              <a:t>1</a:t>
            </a:r>
            <a:r>
              <a:rPr lang="es-ES" sz="4800" b="1" dirty="0" smtClean="0"/>
              <a:t> </a:t>
            </a:r>
            <a:r>
              <a:rPr lang="es-ES" sz="4800" b="1" dirty="0"/>
              <a:t>Tes. 2</a:t>
            </a:r>
            <a:r>
              <a:rPr lang="es-US" sz="4800" b="1" dirty="0"/>
              <a:t>:1-13</a:t>
            </a:r>
            <a:endParaRPr lang="en-US" sz="4800" dirty="0"/>
          </a:p>
          <a:p>
            <a:pPr marL="0" indent="0">
              <a:buNone/>
            </a:pPr>
            <a:r>
              <a:rPr lang="es-ES" b="1" dirty="0"/>
              <a:t> </a:t>
            </a:r>
            <a:endParaRPr lang="en-US" dirty="0"/>
          </a:p>
          <a:p>
            <a:endParaRPr lang="en-US" dirty="0"/>
          </a:p>
        </p:txBody>
      </p:sp>
    </p:spTree>
    <p:extLst>
      <p:ext uri="{BB962C8B-B14F-4D97-AF65-F5344CB8AC3E}">
        <p14:creationId xmlns:p14="http://schemas.microsoft.com/office/powerpoint/2010/main" val="35026939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5D6859-25C2-4D58-B07A-A53A7AD6848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86379DDA-1691-4F32-A9EB-E78F7E899F0C}"/>
              </a:ext>
            </a:extLst>
          </p:cNvPr>
          <p:cNvSpPr>
            <a:spLocks noGrp="1"/>
          </p:cNvSpPr>
          <p:nvPr>
            <p:ph idx="1"/>
          </p:nvPr>
        </p:nvSpPr>
        <p:spPr>
          <a:xfrm>
            <a:off x="838200" y="365125"/>
            <a:ext cx="10515600" cy="5811838"/>
          </a:xfrm>
        </p:spPr>
        <p:txBody>
          <a:bodyPr/>
          <a:lstStyle/>
          <a:p>
            <a:pPr marL="0" indent="0">
              <a:buNone/>
            </a:pPr>
            <a:r>
              <a:rPr lang="es-ES" sz="4800" b="1" dirty="0">
                <a:solidFill>
                  <a:srgbClr val="FF0000"/>
                </a:solidFill>
              </a:rPr>
              <a:t>¿Qué es la Familia?</a:t>
            </a:r>
          </a:p>
          <a:p>
            <a:pPr marL="0" indent="0">
              <a:buNone/>
            </a:pPr>
            <a:endParaRPr lang="es-ES" sz="4800" b="1" dirty="0">
              <a:solidFill>
                <a:srgbClr val="FF0000"/>
              </a:solidFill>
            </a:endParaRPr>
          </a:p>
          <a:p>
            <a:pPr>
              <a:buFont typeface="Wingdings" panose="05000000000000000000" pitchFamily="2" charset="2"/>
              <a:buChar char="Ø"/>
            </a:pPr>
            <a:r>
              <a:rPr lang="es-ES" sz="3600" b="1" dirty="0"/>
              <a:t>Un ambiente en donde se experimentan una serie de cambios.</a:t>
            </a:r>
            <a:endParaRPr lang="en-US" sz="3600" b="1" dirty="0"/>
          </a:p>
          <a:p>
            <a:pPr lvl="0">
              <a:buFont typeface="Wingdings" panose="05000000000000000000" pitchFamily="2" charset="2"/>
              <a:buChar char="Ø"/>
            </a:pPr>
            <a:r>
              <a:rPr lang="es-ES" sz="3600" b="1" dirty="0"/>
              <a:t>Donde nace la creatividad.</a:t>
            </a:r>
            <a:endParaRPr lang="en-US" sz="3600" b="1" dirty="0"/>
          </a:p>
          <a:p>
            <a:pPr lvl="0">
              <a:buFont typeface="Wingdings" panose="05000000000000000000" pitchFamily="2" charset="2"/>
              <a:buChar char="Ø"/>
            </a:pPr>
            <a:r>
              <a:rPr lang="es-ES" sz="3600" b="1" dirty="0"/>
              <a:t>Un centro de formación para las relaciones humanas.</a:t>
            </a:r>
            <a:endParaRPr lang="en-US" sz="3600" b="1" dirty="0"/>
          </a:p>
          <a:p>
            <a:pPr lvl="0">
              <a:buFont typeface="Wingdings" panose="05000000000000000000" pitchFamily="2" charset="2"/>
              <a:buChar char="Ø"/>
            </a:pPr>
            <a:r>
              <a:rPr lang="es-ES" sz="3600" b="1" dirty="0"/>
              <a:t>Un refugio en tiempo de tormentas.</a:t>
            </a:r>
            <a:endParaRPr lang="en-US" sz="3600" b="1" dirty="0"/>
          </a:p>
          <a:p>
            <a:pPr>
              <a:buFont typeface="Wingdings" panose="05000000000000000000" pitchFamily="2" charset="2"/>
              <a:buChar char="Ø"/>
            </a:pPr>
            <a:r>
              <a:rPr lang="es-ES" sz="3600" b="1" dirty="0"/>
              <a:t>Es algo así como un museo de recuerdos</a:t>
            </a:r>
            <a:endParaRPr lang="en-US" sz="3600" b="1" dirty="0"/>
          </a:p>
        </p:txBody>
      </p:sp>
    </p:spTree>
    <p:extLst>
      <p:ext uri="{BB962C8B-B14F-4D97-AF65-F5344CB8AC3E}">
        <p14:creationId xmlns:p14="http://schemas.microsoft.com/office/powerpoint/2010/main" val="2674862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150587-654E-446C-8040-CF63BC83304B}"/>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xmlns="" id="{E238BA54-DB32-4D1F-8062-EA99D280B65B}"/>
              </a:ext>
            </a:extLst>
          </p:cNvPr>
          <p:cNvSpPr>
            <a:spLocks noGrp="1"/>
          </p:cNvSpPr>
          <p:nvPr>
            <p:ph idx="1"/>
          </p:nvPr>
        </p:nvSpPr>
        <p:spPr>
          <a:xfrm>
            <a:off x="838200" y="365125"/>
            <a:ext cx="10515600" cy="5811838"/>
          </a:xfrm>
        </p:spPr>
        <p:txBody>
          <a:bodyPr/>
          <a:lstStyle/>
          <a:p>
            <a:pPr marL="0" indent="0">
              <a:buNone/>
            </a:pPr>
            <a:r>
              <a:rPr lang="es-ES" sz="3600" b="1" dirty="0">
                <a:solidFill>
                  <a:srgbClr val="FF0000"/>
                </a:solidFill>
              </a:rPr>
              <a:t>¿A QUE NOS REFERIMOS CUANDO HABLAMOS DE VALORES? </a:t>
            </a:r>
          </a:p>
          <a:p>
            <a:pPr marL="0" indent="0">
              <a:buNone/>
            </a:pPr>
            <a:endParaRPr lang="es-ES" sz="3600" b="1" dirty="0">
              <a:solidFill>
                <a:srgbClr val="FF0000"/>
              </a:solidFill>
            </a:endParaRPr>
          </a:p>
          <a:p>
            <a:pPr lvl="0">
              <a:buFont typeface="Wingdings" panose="05000000000000000000" pitchFamily="2" charset="2"/>
              <a:buChar char="Ø"/>
            </a:pPr>
            <a:r>
              <a:rPr lang="es-ES" sz="3600" b="1" dirty="0"/>
              <a:t>Te encontraras con gente que dice lo que importa en la vida es ser profesional.</a:t>
            </a:r>
            <a:endParaRPr lang="en-US" sz="3600" b="1" dirty="0"/>
          </a:p>
          <a:p>
            <a:pPr lvl="0">
              <a:buFont typeface="Wingdings" panose="05000000000000000000" pitchFamily="2" charset="2"/>
              <a:buChar char="Ø"/>
            </a:pPr>
            <a:r>
              <a:rPr lang="es-ES" sz="3600" b="1" dirty="0"/>
              <a:t>Otros casarse, y tener hijos</a:t>
            </a:r>
            <a:endParaRPr lang="en-US" sz="3600" b="1" dirty="0"/>
          </a:p>
          <a:p>
            <a:pPr lvl="0">
              <a:buFont typeface="Wingdings" panose="05000000000000000000" pitchFamily="2" charset="2"/>
              <a:buChar char="Ø"/>
            </a:pPr>
            <a:r>
              <a:rPr lang="es-ES" sz="3600" b="1" dirty="0"/>
              <a:t>Otros hacer dinero y vestir bien.</a:t>
            </a:r>
            <a:endParaRPr lang="en-US" sz="3600" b="1" dirty="0"/>
          </a:p>
          <a:p>
            <a:pPr>
              <a:buFont typeface="Wingdings" panose="05000000000000000000" pitchFamily="2" charset="2"/>
              <a:buChar char="Ø"/>
            </a:pPr>
            <a:r>
              <a:rPr lang="es-ES" sz="3600" b="1" dirty="0"/>
              <a:t>Tener una buena comunión y vivir para agradar al Señor. </a:t>
            </a:r>
            <a:r>
              <a:rPr lang="es-ES" sz="3600" b="1" i="1" dirty="0"/>
              <a:t>“Todo lo que hagáis, hacedlo de corazón como para el Señor…” </a:t>
            </a:r>
            <a:endParaRPr lang="en-US" sz="3600" b="1" dirty="0"/>
          </a:p>
        </p:txBody>
      </p:sp>
    </p:spTree>
    <p:extLst>
      <p:ext uri="{BB962C8B-B14F-4D97-AF65-F5344CB8AC3E}">
        <p14:creationId xmlns:p14="http://schemas.microsoft.com/office/powerpoint/2010/main" val="874601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AE503C-290C-430D-9B96-3DBAFB265C98}"/>
              </a:ext>
            </a:extLst>
          </p:cNvPr>
          <p:cNvSpPr>
            <a:spLocks noGrp="1"/>
          </p:cNvSpPr>
          <p:nvPr>
            <p:ph type="title"/>
          </p:nvPr>
        </p:nvSpPr>
        <p:spPr/>
        <p:txBody>
          <a:bodyPr/>
          <a:lstStyle/>
          <a:p>
            <a:endParaRPr lang="en-US"/>
          </a:p>
        </p:txBody>
      </p:sp>
      <p:pic>
        <p:nvPicPr>
          <p:cNvPr id="4" name="Content Placeholder 3">
            <a:extLst>
              <a:ext uri="{FF2B5EF4-FFF2-40B4-BE49-F238E27FC236}">
                <a16:creationId xmlns:a16="http://schemas.microsoft.com/office/drawing/2014/main" xmlns="" id="{7203C726-B978-494C-9F30-DDA9389FCDBD}"/>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7999"/>
          </a:xfrm>
          <a:prstGeom prst="rect">
            <a:avLst/>
          </a:prstGeom>
          <a:noFill/>
          <a:ln>
            <a:noFill/>
          </a:ln>
        </p:spPr>
      </p:pic>
    </p:spTree>
    <p:extLst>
      <p:ext uri="{BB962C8B-B14F-4D97-AF65-F5344CB8AC3E}">
        <p14:creationId xmlns:p14="http://schemas.microsoft.com/office/powerpoint/2010/main" val="26621853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8A592E-9B1B-46C0-B057-4E8F491C902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57B4EAC7-0DED-481F-8C4F-EA0F20C58C4B}"/>
              </a:ext>
            </a:extLst>
          </p:cNvPr>
          <p:cNvSpPr>
            <a:spLocks noGrp="1"/>
          </p:cNvSpPr>
          <p:nvPr>
            <p:ph idx="1"/>
          </p:nvPr>
        </p:nvSpPr>
        <p:spPr>
          <a:xfrm>
            <a:off x="838200" y="365125"/>
            <a:ext cx="10515600" cy="5811838"/>
          </a:xfrm>
        </p:spPr>
        <p:txBody>
          <a:bodyPr>
            <a:normAutofit fontScale="92500" lnSpcReduction="10000"/>
          </a:bodyPr>
          <a:lstStyle/>
          <a:p>
            <a:pPr marL="0" indent="0">
              <a:buNone/>
            </a:pPr>
            <a:r>
              <a:rPr lang="es-ES" sz="3200" b="1" dirty="0">
                <a:solidFill>
                  <a:srgbClr val="FF0000"/>
                </a:solidFill>
              </a:rPr>
              <a:t>¿CÓMO ESTABLECER NUESTRA ESCALA DE VALORES?</a:t>
            </a:r>
          </a:p>
          <a:p>
            <a:pPr marL="0" indent="0">
              <a:buNone/>
            </a:pPr>
            <a:endParaRPr lang="es-ES" sz="3200" b="1" dirty="0"/>
          </a:p>
          <a:p>
            <a:pPr marL="0" indent="0">
              <a:buNone/>
            </a:pPr>
            <a:r>
              <a:rPr lang="es-ES" sz="3200" b="1" dirty="0"/>
              <a:t>1. </a:t>
            </a:r>
            <a:r>
              <a:rPr lang="es-ES" sz="3200" b="1" u="sng" dirty="0"/>
              <a:t>Sea bíblico</a:t>
            </a:r>
            <a:r>
              <a:rPr lang="es-ES" sz="3200" b="1" dirty="0"/>
              <a:t>: 1 Tes. 2:2-4.</a:t>
            </a:r>
            <a:r>
              <a:rPr lang="es-ES" sz="3200" b="1" u="sng" dirty="0"/>
              <a:t> </a:t>
            </a:r>
          </a:p>
          <a:p>
            <a:pPr marL="0" indent="0">
              <a:buNone/>
            </a:pPr>
            <a:endParaRPr lang="es-ES" sz="3200" b="1" u="sng" dirty="0"/>
          </a:p>
          <a:p>
            <a:pPr marL="0" indent="0">
              <a:buNone/>
            </a:pPr>
            <a:r>
              <a:rPr lang="es-ES" sz="3200" b="1" dirty="0">
                <a:solidFill>
                  <a:srgbClr val="FF0000"/>
                </a:solidFill>
              </a:rPr>
              <a:t>Por Ejemplo:</a:t>
            </a:r>
          </a:p>
          <a:p>
            <a:pPr marL="0" indent="0">
              <a:buNone/>
            </a:pPr>
            <a:endParaRPr lang="es-ES" sz="3200" b="1" dirty="0"/>
          </a:p>
          <a:p>
            <a:pPr>
              <a:buFont typeface="Wingdings" panose="05000000000000000000" pitchFamily="2" charset="2"/>
              <a:buChar char="ü"/>
            </a:pPr>
            <a:r>
              <a:rPr lang="es-ES" sz="3200" b="1" dirty="0"/>
              <a:t>Las casadas deben estar sujetas a sus esposos.</a:t>
            </a:r>
            <a:endParaRPr lang="en-US" sz="3200" b="1" dirty="0"/>
          </a:p>
          <a:p>
            <a:pPr lvl="0">
              <a:buFont typeface="Wingdings" panose="05000000000000000000" pitchFamily="2" charset="2"/>
              <a:buChar char="ü"/>
            </a:pPr>
            <a:r>
              <a:rPr lang="es-ES" sz="3200" b="1" dirty="0"/>
              <a:t>Los esposos deben amar a sus esposas y no tratarlas ásperamente.</a:t>
            </a:r>
            <a:endParaRPr lang="en-US" sz="3200" b="1" dirty="0"/>
          </a:p>
          <a:p>
            <a:pPr lvl="0">
              <a:buFont typeface="Wingdings" panose="05000000000000000000" pitchFamily="2" charset="2"/>
              <a:buChar char="ü"/>
            </a:pPr>
            <a:r>
              <a:rPr lang="es-ES" sz="3200" b="1" dirty="0"/>
              <a:t>Los hijos deben obedecer a los padres.</a:t>
            </a:r>
            <a:endParaRPr lang="en-US" sz="3200" b="1" dirty="0"/>
          </a:p>
          <a:p>
            <a:pPr>
              <a:buFont typeface="Wingdings" panose="05000000000000000000" pitchFamily="2" charset="2"/>
              <a:buChar char="ü"/>
            </a:pPr>
            <a:r>
              <a:rPr lang="es-ES" sz="3200" b="1" dirty="0"/>
              <a:t>Los padres no deben enojar a sus hijos para que no se desanimen</a:t>
            </a:r>
            <a:endParaRPr lang="en-US" sz="3200" b="1" dirty="0"/>
          </a:p>
        </p:txBody>
      </p:sp>
    </p:spTree>
    <p:extLst>
      <p:ext uri="{BB962C8B-B14F-4D97-AF65-F5344CB8AC3E}">
        <p14:creationId xmlns:p14="http://schemas.microsoft.com/office/powerpoint/2010/main" val="4000791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986917-C3A3-4B34-927A-FFF34A41D2F2}"/>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xmlns="" id="{95FFA73B-EB9A-40B3-95F3-304D69C60008}"/>
              </a:ext>
            </a:extLst>
          </p:cNvPr>
          <p:cNvSpPr>
            <a:spLocks noGrp="1"/>
          </p:cNvSpPr>
          <p:nvPr>
            <p:ph idx="1"/>
          </p:nvPr>
        </p:nvSpPr>
        <p:spPr>
          <a:xfrm>
            <a:off x="736600" y="365125"/>
            <a:ext cx="10617200" cy="5811838"/>
          </a:xfrm>
        </p:spPr>
        <p:txBody>
          <a:bodyPr/>
          <a:lstStyle/>
          <a:p>
            <a:pPr marL="0" indent="0">
              <a:buNone/>
            </a:pPr>
            <a:r>
              <a:rPr lang="es-ES" sz="4000" b="1" dirty="0"/>
              <a:t>2. </a:t>
            </a:r>
            <a:r>
              <a:rPr lang="es-ES" sz="4000" b="1" u="sng" dirty="0"/>
              <a:t>Sea auténtico</a:t>
            </a:r>
            <a:r>
              <a:rPr lang="es-ES" sz="4000" b="1" dirty="0"/>
              <a:t>:   1Tes.2:5,6. </a:t>
            </a:r>
          </a:p>
          <a:p>
            <a:pPr marL="0" indent="0">
              <a:buNone/>
            </a:pPr>
            <a:endParaRPr lang="es-ES" sz="4000" b="1" dirty="0"/>
          </a:p>
          <a:p>
            <a:pPr marL="0" indent="0">
              <a:buNone/>
            </a:pPr>
            <a:endParaRPr lang="es-ES" sz="4000" b="1" dirty="0"/>
          </a:p>
          <a:p>
            <a:pPr marL="0" indent="0">
              <a:buNone/>
            </a:pPr>
            <a:r>
              <a:rPr lang="es-ES" sz="4000" b="1" dirty="0"/>
              <a:t>3. </a:t>
            </a:r>
            <a:r>
              <a:rPr lang="es-ES" sz="4000" b="1" u="sng" dirty="0"/>
              <a:t>Sea benigno</a:t>
            </a:r>
            <a:r>
              <a:rPr lang="es-ES" sz="4000" b="1" dirty="0"/>
              <a:t>:  1 Tes 2:7, 11 </a:t>
            </a:r>
          </a:p>
          <a:p>
            <a:pPr marL="0" indent="0">
              <a:buNone/>
            </a:pPr>
            <a:endParaRPr lang="es-ES" sz="4000" b="1" dirty="0"/>
          </a:p>
          <a:p>
            <a:pPr marL="0" indent="0">
              <a:buNone/>
            </a:pPr>
            <a:endParaRPr lang="es-ES" sz="4000" b="1" dirty="0"/>
          </a:p>
          <a:p>
            <a:pPr marL="0" indent="0">
              <a:buNone/>
            </a:pPr>
            <a:r>
              <a:rPr lang="es-ES" sz="4000" b="1" dirty="0"/>
              <a:t>4. </a:t>
            </a:r>
            <a:r>
              <a:rPr lang="es-ES" sz="4000" b="1" u="sng" dirty="0"/>
              <a:t>Sea pertinente</a:t>
            </a:r>
            <a:r>
              <a:rPr lang="es-ES" sz="4000" b="1" dirty="0"/>
              <a:t>: 1 Tes. 2:13</a:t>
            </a:r>
            <a:endParaRPr lang="en-US" sz="4000" b="1" dirty="0"/>
          </a:p>
          <a:p>
            <a:endParaRPr lang="en-US" dirty="0"/>
          </a:p>
        </p:txBody>
      </p:sp>
    </p:spTree>
    <p:extLst>
      <p:ext uri="{BB962C8B-B14F-4D97-AF65-F5344CB8AC3E}">
        <p14:creationId xmlns:p14="http://schemas.microsoft.com/office/powerpoint/2010/main" val="3222646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378D0B7-2CFC-482C-AD26-3040B635FD2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B66E9F5A-B79E-4A01-B131-517F41C3BAA9}"/>
              </a:ext>
            </a:extLst>
          </p:cNvPr>
          <p:cNvSpPr>
            <a:spLocks noGrp="1"/>
          </p:cNvSpPr>
          <p:nvPr>
            <p:ph idx="1"/>
          </p:nvPr>
        </p:nvSpPr>
        <p:spPr>
          <a:xfrm>
            <a:off x="622300" y="365125"/>
            <a:ext cx="11099800" cy="6127750"/>
          </a:xfrm>
        </p:spPr>
        <p:txBody>
          <a:bodyPr/>
          <a:lstStyle/>
          <a:p>
            <a:pPr marL="0" indent="0">
              <a:buNone/>
            </a:pPr>
            <a:r>
              <a:rPr lang="es-ES" sz="3200" b="1" dirty="0"/>
              <a:t>"Yo sencillamente abogo por la cruz que se alce de nuevo tanto en el centro del mercado como en la torre de una iglesia. Jesús no fue crucificado entre dos cirios. Sino en una cruz, y entre dos ladrones; en el basurero de una ciudad</a:t>
            </a:r>
            <a:r>
              <a:rPr lang="es-ES" sz="3200" b="1"/>
              <a:t>; </a:t>
            </a:r>
            <a:r>
              <a:rPr lang="es-ES" sz="3200" b="1" smtClean="0"/>
              <a:t>en </a:t>
            </a:r>
            <a:r>
              <a:rPr lang="es-ES" sz="3200" b="1" dirty="0"/>
              <a:t>una encrucijada tan internacional de la política que tuvieron que escribir su título en hebreo, griego y latín. Y en un sitio donde los cínicos hablan obscenidades, los ladrones maldicen, y los soldados juegan. Porque ahí fue donde el murió, y eso fue por lo que murió. Ahí es también donde los hombres de Cristo deberían estar, y eso es lo que tendría que estar haciendo la gente de la iglesia". </a:t>
            </a:r>
            <a:r>
              <a:rPr lang="es-ES" dirty="0"/>
              <a:t>(Jorge McLeod).</a:t>
            </a:r>
            <a:endParaRPr lang="en-US" dirty="0"/>
          </a:p>
          <a:p>
            <a:endParaRPr lang="en-US" dirty="0"/>
          </a:p>
        </p:txBody>
      </p:sp>
    </p:spTree>
    <p:extLst>
      <p:ext uri="{BB962C8B-B14F-4D97-AF65-F5344CB8AC3E}">
        <p14:creationId xmlns:p14="http://schemas.microsoft.com/office/powerpoint/2010/main" val="34471205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6C1154-7782-450C-BB35-A5B1F05500FC}"/>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xmlns="" id="{092ED91F-B36A-411D-BBB3-13083C43FEF9}"/>
              </a:ext>
            </a:extLst>
          </p:cNvPr>
          <p:cNvSpPr>
            <a:spLocks noGrp="1"/>
          </p:cNvSpPr>
          <p:nvPr>
            <p:ph idx="1"/>
          </p:nvPr>
        </p:nvSpPr>
        <p:spPr>
          <a:xfrm>
            <a:off x="838200" y="365125"/>
            <a:ext cx="10515600" cy="5811838"/>
          </a:xfrm>
        </p:spPr>
        <p:txBody>
          <a:bodyPr/>
          <a:lstStyle/>
          <a:p>
            <a:pPr marL="0" indent="0">
              <a:buNone/>
            </a:pPr>
            <a:r>
              <a:rPr lang="es-ES" b="1" dirty="0">
                <a:solidFill>
                  <a:srgbClr val="FF0000"/>
                </a:solidFill>
              </a:rPr>
              <a:t>CONCLUSIÓN: </a:t>
            </a:r>
          </a:p>
          <a:p>
            <a:pPr marL="0" indent="0">
              <a:buNone/>
            </a:pPr>
            <a:endParaRPr lang="es-ES" b="1" dirty="0">
              <a:solidFill>
                <a:srgbClr val="FF0000"/>
              </a:solidFill>
            </a:endParaRPr>
          </a:p>
          <a:p>
            <a:pPr marL="0" indent="0">
              <a:buNone/>
            </a:pPr>
            <a:r>
              <a:rPr lang="es-ES" b="1" dirty="0"/>
              <a:t>La mejor manera de establecer una escala de valores es: </a:t>
            </a:r>
          </a:p>
          <a:p>
            <a:pPr marL="0" indent="0">
              <a:buNone/>
            </a:pPr>
            <a:endParaRPr lang="es-ES" b="1" dirty="0"/>
          </a:p>
          <a:p>
            <a:pPr marL="514350" indent="-514350">
              <a:buFont typeface="+mj-lt"/>
              <a:buAutoNum type="arabicPeriod"/>
            </a:pPr>
            <a:r>
              <a:rPr lang="es-ES" b="1" dirty="0"/>
              <a:t>Ponga un fundamento fuerte - </a:t>
            </a:r>
            <a:r>
              <a:rPr lang="es-ES" b="1" u="sng" dirty="0"/>
              <a:t>sea bíblico</a:t>
            </a:r>
            <a:r>
              <a:rPr lang="es-ES" b="1" dirty="0"/>
              <a:t>.</a:t>
            </a:r>
            <a:endParaRPr lang="en-US" b="1" dirty="0"/>
          </a:p>
          <a:p>
            <a:pPr marL="514350" indent="-514350">
              <a:buFont typeface="+mj-lt"/>
              <a:buAutoNum type="arabicPeriod"/>
            </a:pPr>
            <a:r>
              <a:rPr lang="es-ES" b="1" dirty="0"/>
              <a:t>Aplique la verdad de las Escrituras - </a:t>
            </a:r>
            <a:r>
              <a:rPr lang="es-ES" b="1" u="sng" dirty="0"/>
              <a:t>sea auténtico</a:t>
            </a:r>
            <a:r>
              <a:rPr lang="es-ES" b="1" dirty="0"/>
              <a:t>.</a:t>
            </a:r>
            <a:endParaRPr lang="en-US" b="1" dirty="0"/>
          </a:p>
          <a:p>
            <a:pPr marL="514350" indent="-514350">
              <a:buFont typeface="+mj-lt"/>
              <a:buAutoNum type="arabicPeriod"/>
            </a:pPr>
            <a:r>
              <a:rPr lang="es-ES" b="1" dirty="0"/>
              <a:t>Desarrolle una actitud compasiva - </a:t>
            </a:r>
            <a:r>
              <a:rPr lang="es-ES" b="1" u="sng" dirty="0"/>
              <a:t>sea benigno</a:t>
            </a:r>
            <a:r>
              <a:rPr lang="es-ES" b="1" dirty="0"/>
              <a:t>.</a:t>
            </a:r>
            <a:endParaRPr lang="en-US" b="1" dirty="0"/>
          </a:p>
          <a:p>
            <a:pPr marL="514350" indent="-514350">
              <a:buFont typeface="+mj-lt"/>
              <a:buAutoNum type="arabicPeriod"/>
            </a:pPr>
            <a:r>
              <a:rPr lang="es-ES" b="1" dirty="0"/>
              <a:t>Manténgase al corriente, siempre al día - </a:t>
            </a:r>
            <a:r>
              <a:rPr lang="es-ES" b="1" u="sng" dirty="0"/>
              <a:t>sea pertinente</a:t>
            </a:r>
            <a:r>
              <a:rPr lang="es-ES" b="1" dirty="0"/>
              <a:t>. </a:t>
            </a:r>
          </a:p>
          <a:p>
            <a:pPr marL="514350" lvl="0" indent="-514350">
              <a:buFont typeface="+mj-lt"/>
              <a:buAutoNum type="arabicPeriod"/>
            </a:pPr>
            <a:endParaRPr lang="es-ES" b="1" dirty="0"/>
          </a:p>
          <a:p>
            <a:pPr marL="0" lvl="0" indent="0" algn="ctr">
              <a:buNone/>
            </a:pPr>
            <a:r>
              <a:rPr lang="es-ES" b="1" dirty="0"/>
              <a:t>¿Utilizamos estos principios en nuestra familia?</a:t>
            </a:r>
            <a:endParaRPr lang="en-US" b="1" dirty="0"/>
          </a:p>
          <a:p>
            <a:endParaRPr lang="en-US" dirty="0"/>
          </a:p>
        </p:txBody>
      </p:sp>
    </p:spTree>
    <p:extLst>
      <p:ext uri="{BB962C8B-B14F-4D97-AF65-F5344CB8AC3E}">
        <p14:creationId xmlns:p14="http://schemas.microsoft.com/office/powerpoint/2010/main" val="3264299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TotalTime>
  <Words>398</Words>
  <Application>Microsoft Office PowerPoint</Application>
  <PresentationFormat>Widescreen</PresentationFormat>
  <Paragraphs>46</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Arturo Polo</dc:creator>
  <cp:lastModifiedBy>Audiovisual</cp:lastModifiedBy>
  <cp:revision>7</cp:revision>
  <dcterms:created xsi:type="dcterms:W3CDTF">2018-06-24T04:17:06Z</dcterms:created>
  <dcterms:modified xsi:type="dcterms:W3CDTF">2018-06-24T14:20:04Z</dcterms:modified>
</cp:coreProperties>
</file>