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64" r:id="rId5"/>
    <p:sldId id="263" r:id="rId6"/>
    <p:sldId id="262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4DC26-5777-44B6-8294-F0E658C1D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3B8015-EF05-41E4-90A6-8E5EE3BC9D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2EF0F-0F23-48AE-81E7-89C7173B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41177-94F7-4BF4-8648-26BEA155B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74B65-4404-4EEE-A867-58E47829D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5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41745-B8DE-4198-A14E-F28CF5E40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885CD5-BA2B-418E-ACBE-468F113EC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204E3-284C-4753-9EB1-44F72B801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84679-814D-4AC6-B19B-F46C8CD86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19C07-700C-4501-A470-96711A335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7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48F86E-12A2-41AB-906D-E3AD36D6D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1D0AD-60B4-4816-8F1F-890EB00E0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6042A-2D88-4FE5-A3EC-D30E9BAF6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261B1-5FA1-40A4-936E-C3568CC90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02E16-05AA-42A9-84C7-B3F2E7DB7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1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1888E-D326-451F-9332-6392C70A0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3B57F-E05C-4121-A00B-1299906E2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DBDC1-A8CC-4E34-A406-F701E0987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69AA0-7E07-4FB7-9AA3-2DDECAB2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F729F-97B4-4ABE-BDD0-3834E645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8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5EE13-AA95-4447-AF2B-531191AC1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56064-59DD-44D4-8B3F-55C5D7B62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25642-876E-470C-BBC3-ED5B93DDB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EAE19-C8FB-43A5-AE3D-F432A82D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B4717-61EE-4D35-9E0E-72D2E359B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0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02DB5-47AC-47EB-AF54-D60327E91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DE0BE-A91D-4A53-8112-461DF1704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BFCC9-257F-4A4C-B660-E1035204A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1766D-AC09-4F1E-9D7B-D95FBECB5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C45DE-6525-4786-890A-B4337101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BD38A-1765-4F38-9ABB-8E6A49ABC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3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B36A-AF17-486B-9E3D-E645D12D9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67842-8F8D-4330-AE6F-03832DE73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184B7-B25A-4164-96E3-F49EB4195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7663E5-1457-46AB-B41D-A95860C0D2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F2F41-12B9-44F9-8A30-75C9A4268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D3782B-B7AF-4164-8E82-A2F53519F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8A9DA2-9F7C-48DC-A1B1-BB6F1EA59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32666C-8FB3-4F6A-98AD-866DE44BA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0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7092-B2CA-46B6-A3EE-91FF1EB46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A52A8A-0CF7-4F03-BD7C-32D83AA7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63E03-B4E7-4737-89E7-BC94729B0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50E3D-2D5A-4E0E-8014-81331AB3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7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64D20E-568E-456E-B840-D32CCEB39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B2156A-2ED9-45B3-9449-181491333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3F553-5ABA-413C-803E-CF0C8D80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4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80312-CCFB-491E-9F39-ED72C3ED2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44C60-158C-4175-8031-3BC31387B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2C6DF-D5D8-4F40-AE38-9B95E1332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57929-C495-406F-89D1-088942F1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C7304-674A-4F39-9A05-9F17AA712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32601-583A-4EB9-8CA2-32D48DF9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1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79DFD-9235-4652-9FC2-DC1F06BCF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C763B3-92E8-4B49-B894-5877D5137F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B0213-0592-4B0B-9A8E-FBCF67E67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EB762-A647-4014-AE7F-6FDE1EB29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BC7F-8D66-4260-B0BD-D68D3BD04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2124A-E554-4777-A806-02211CA9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1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BB5F1C-92C6-4108-ABAE-A90D1F15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388F8-FCF4-4704-9DD0-ED8692159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FCDC8-B28F-49D4-8CDA-CBE305A36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7A45B-8F1D-4CFE-9246-0C530A488F83}" type="datetimeFigureOut">
              <a:rPr lang="en-US" smtClean="0"/>
              <a:t>7/7/2018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6FB66-33AD-40E9-B007-6160754C9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81D7A-EAC1-43DD-A00A-6528E1663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9468-6187-45EC-B533-B7E70ECA2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7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E2F61-E8A0-416C-8D73-FA6FA35A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2FF07-B269-4E5F-BFA8-9AB0923DA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_tradnl" sz="6600" b="1" dirty="0"/>
          </a:p>
          <a:p>
            <a:pPr marL="0" indent="0" algn="ctr">
              <a:buNone/>
            </a:pPr>
            <a:r>
              <a:rPr lang="es-ES_tradnl" sz="6600" b="1" dirty="0"/>
              <a:t>JESUCRISTO EN LA FAMILIA</a:t>
            </a:r>
          </a:p>
          <a:p>
            <a:pPr marL="0" indent="0" algn="ctr">
              <a:buNone/>
            </a:pPr>
            <a:endParaRPr lang="es-ES_tradnl" sz="5400" b="1" dirty="0"/>
          </a:p>
          <a:p>
            <a:pPr marL="0" indent="0" algn="ctr">
              <a:buNone/>
            </a:pPr>
            <a:r>
              <a:rPr lang="es-ES_tradnl" sz="5400" b="1" dirty="0"/>
              <a:t>Luc. 8:40-48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95152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B2B7-B5B1-4068-AD42-87B619F95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90C4062-5DD7-4258-AC2B-8606E999673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6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6519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26854-E492-48AA-BAE6-51B39A5DE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B7C1E-4DF3-47EB-A380-BE39D7496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4000" b="1" dirty="0"/>
              <a:t> </a:t>
            </a:r>
            <a:r>
              <a:rPr lang="es-ES_tradnl" sz="4000" b="1" dirty="0">
                <a:solidFill>
                  <a:srgbClr val="FF0000"/>
                </a:solidFill>
              </a:rPr>
              <a:t>¿Qué hacer cuando las esperanzas se están desvaneciendo?</a:t>
            </a:r>
          </a:p>
          <a:p>
            <a:endParaRPr lang="es-ES_tradnl" sz="4000" b="1" dirty="0"/>
          </a:p>
          <a:p>
            <a:pPr marL="0" indent="0">
              <a:buNone/>
            </a:pPr>
            <a:r>
              <a:rPr lang="es-ES_tradnl" sz="4000" b="1" dirty="0">
                <a:solidFill>
                  <a:srgbClr val="FF0000"/>
                </a:solidFill>
              </a:rPr>
              <a:t>LA CONDICIÓN DE ESTA MUJER.  V 43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s-ES_tradnl" sz="4000" b="1" i="1" dirty="0"/>
              <a:t> ”</a:t>
            </a:r>
            <a:r>
              <a:rPr lang="es-ES" sz="4000" b="1" i="1" dirty="0"/>
              <a:t>Pero una mujer que padecía de flujo de sangre desde hacía doce años, y que había gastado en médicos todo cuanto tenía, y por ninguno había podido ser curada”</a:t>
            </a:r>
            <a:endParaRPr lang="en-US" sz="4000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8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75504-0EAE-42EE-8679-4D501251B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0115-1FA5-4663-9B0A-A9E597CE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_tradnl" sz="4000" b="1" dirty="0">
                <a:solidFill>
                  <a:srgbClr val="FF0000"/>
                </a:solidFill>
              </a:rPr>
              <a:t>LA MUJER ACUDE A JESÚS</a:t>
            </a:r>
          </a:p>
          <a:p>
            <a:pPr marL="0" indent="0">
              <a:buNone/>
            </a:pPr>
            <a:endParaRPr lang="es-ES_tradnl" sz="4000" b="1" dirty="0"/>
          </a:p>
          <a:p>
            <a:pPr marL="0" indent="0">
              <a:buNone/>
            </a:pPr>
            <a:r>
              <a:rPr lang="en-US" sz="4000" b="1" i="1" dirty="0"/>
              <a:t> </a:t>
            </a:r>
            <a:r>
              <a:rPr lang="es-ES_tradnl" sz="4000" b="1" i="1" dirty="0"/>
              <a:t>“Se le acercó por detrás y tocó el borde de su manto; y al instante se detuvo el flujo de su sangre”.</a:t>
            </a:r>
            <a:r>
              <a:rPr lang="en-US" sz="4000" b="1" i="1" dirty="0"/>
              <a:t>  </a:t>
            </a:r>
            <a:r>
              <a:rPr lang="es-ES_tradnl" dirty="0"/>
              <a:t>v. 44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41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155A-E94C-42E3-8420-E1F8BA46D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D0FE2-2F63-47D5-ACB5-251CACCA1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" y="88900"/>
            <a:ext cx="12103100" cy="6769099"/>
          </a:xfrm>
        </p:spPr>
        <p:txBody>
          <a:bodyPr/>
          <a:lstStyle/>
          <a:p>
            <a:pPr marL="0" indent="0">
              <a:buNone/>
            </a:pPr>
            <a:r>
              <a:rPr lang="es-ES_tradnl" sz="3200" b="1" dirty="0">
                <a:solidFill>
                  <a:srgbClr val="FF0000"/>
                </a:solidFill>
              </a:rPr>
              <a:t>LA MUJER DA A CONOCER LO QUE LE HA OCURRIDO.  45-47</a:t>
            </a:r>
          </a:p>
          <a:p>
            <a:pPr marL="0" indent="0">
              <a:buNone/>
            </a:pPr>
            <a:endParaRPr lang="es-ES_tradnl" b="1" dirty="0"/>
          </a:p>
          <a:p>
            <a:pPr marL="0" indent="0" algn="ctr">
              <a:buNone/>
            </a:pPr>
            <a:r>
              <a:rPr lang="es-ES" sz="3600" b="1" dirty="0"/>
              <a:t>Entonces Jesús dijo: ¿Quién es el que me ha tocado? Y negando todos, dijo Pedro y los que con él estaban: Maestro, la multitud te aprieta y oprime, y dices: ¿Quién es el que me ha tocado?  </a:t>
            </a:r>
            <a:r>
              <a:rPr lang="es-ES" sz="3600" b="1" baseline="30000" dirty="0"/>
              <a:t>46 </a:t>
            </a:r>
            <a:r>
              <a:rPr lang="es-ES" sz="3600" b="1" dirty="0"/>
              <a:t>Pero Jesús dijo: Alguien me ha tocado; porque yo he conocido que ha salido poder de mí. </a:t>
            </a:r>
            <a:r>
              <a:rPr lang="es-ES" sz="3600" b="1" baseline="30000" dirty="0"/>
              <a:t>47 </a:t>
            </a:r>
            <a:r>
              <a:rPr lang="es-ES" sz="3600" b="1" dirty="0"/>
              <a:t>Entonces, cuando la mujer vio que no había quedado oculta, vino temblando, y postrándose a sus pies, le declaró delante de todo el pueblo por qué causa le había tocado, y cómo al instante había sido sanada.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22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6EA4-E593-4263-81B8-67D43EC65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4E57D-634A-4B7F-9C68-591A29659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365125"/>
            <a:ext cx="106045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3200" b="1" dirty="0">
                <a:solidFill>
                  <a:srgbClr val="FF0000"/>
                </a:solidFill>
              </a:rPr>
              <a:t>De esto podemos aprender lo siguiente</a:t>
            </a:r>
            <a:r>
              <a:rPr lang="es-ES_tradnl" sz="3200" dirty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endParaRPr lang="es-ES_tradnl" sz="32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ES_tradnl" sz="3200" dirty="0"/>
              <a:t>Dios nos concede oportunidades para que confesemos a Cristo delante de los hombres. 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s-ES_tradnl" sz="32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s-ES_tradnl" sz="3200" dirty="0"/>
              <a:t>Si Ud. es consciente que el Señor lo ha restaurado, dígalo. Confiese a Cristo. 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s-ES_tradnl" sz="32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s-ES_tradnl" sz="3200" dirty="0"/>
              <a:t>Si Ud. cree que puede perdonarlo de sus pecados y restaurarlo. Manifiéstelo públicamente.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462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262A-0496-433F-B80A-52F46F463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51705-4DDF-4FB7-8A5B-95A4B83BA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_tradnl" sz="4000" b="1" dirty="0">
                <a:solidFill>
                  <a:srgbClr val="FF0000"/>
                </a:solidFill>
              </a:rPr>
              <a:t>QUE HERMOSA Y PRECIOSA ES LA FE.   v. 48</a:t>
            </a:r>
          </a:p>
          <a:p>
            <a:endParaRPr lang="es-ES_tradnl" b="1" dirty="0"/>
          </a:p>
          <a:p>
            <a:pPr marL="0" indent="0">
              <a:buNone/>
            </a:pPr>
            <a:endParaRPr lang="es-ES" sz="3600" i="1" dirty="0"/>
          </a:p>
          <a:p>
            <a:pPr marL="0" indent="0">
              <a:buNone/>
            </a:pPr>
            <a:r>
              <a:rPr lang="es-ES" sz="3600" b="1" i="1" dirty="0"/>
              <a:t>“Y él le dijo: Hija, tu fe te ha salvado; ve en paz”.</a:t>
            </a:r>
            <a:endParaRPr lang="es-ES_tradnl" sz="3600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6C15C-BF36-4E35-AB01-3923A7AD9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1B1F2-D1BB-434E-B071-BDC80036D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65100"/>
            <a:ext cx="114300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3200" b="1" dirty="0">
                <a:solidFill>
                  <a:srgbClr val="FF0000"/>
                </a:solidFill>
              </a:rPr>
              <a:t>CONCLUSIÓN:</a:t>
            </a:r>
            <a:r>
              <a:rPr lang="es-ES_tradnl" sz="3200" dirty="0">
                <a:solidFill>
                  <a:srgbClr val="FF0000"/>
                </a:solidFill>
              </a:rPr>
              <a:t> </a:t>
            </a:r>
            <a:r>
              <a:rPr lang="es-ES_tradnl" sz="3200" dirty="0"/>
              <a:t> </a:t>
            </a:r>
            <a:endParaRPr lang="en-US" sz="3200" dirty="0"/>
          </a:p>
          <a:p>
            <a:pPr marL="0" indent="0">
              <a:buNone/>
            </a:pPr>
            <a:endParaRPr lang="es-ES_tradnl" sz="3200" dirty="0"/>
          </a:p>
          <a:p>
            <a:pPr marL="514350" indent="-514350">
              <a:buFont typeface="+mj-lt"/>
              <a:buAutoNum type="arabicPeriod"/>
            </a:pPr>
            <a:r>
              <a:rPr lang="es-ES_tradnl" sz="3200" b="1" dirty="0"/>
              <a:t>Después de aquel día en el que esta mujer fue curada, podemos señalar que JESUCRISTO NO HA CAMBIADO. "El es el mismo ayer hoy, y por los siglos" (</a:t>
            </a:r>
            <a:r>
              <a:rPr lang="es-ES_tradnl" sz="3200" b="1" dirty="0" err="1"/>
              <a:t>Heb</a:t>
            </a:r>
            <a:r>
              <a:rPr lang="es-ES_tradnl" sz="3200" b="1" dirty="0"/>
              <a:t>. 13:8). </a:t>
            </a:r>
          </a:p>
          <a:p>
            <a:pPr marL="514350" indent="-514350">
              <a:buFont typeface="+mj-lt"/>
              <a:buAutoNum type="arabicPeriod"/>
            </a:pPr>
            <a:endParaRPr lang="es-ES_tradnl" sz="3200" b="1" dirty="0"/>
          </a:p>
          <a:p>
            <a:pPr marL="514350" indent="-514350">
              <a:buFont typeface="+mj-lt"/>
              <a:buAutoNum type="arabicPeriod"/>
            </a:pPr>
            <a:r>
              <a:rPr lang="es-ES_tradnl" sz="3200" b="1" dirty="0"/>
              <a:t>Hoy: Jesús sigue siendo bueno y poderoso para ayudarnos. ¡¡Porque el ha resucitado!! ¡Vive para siempre! Él ha prometido estar con nosotros todos los días hasta el fin del mundo. </a:t>
            </a:r>
          </a:p>
          <a:p>
            <a:pPr marL="514350" indent="-514350">
              <a:buFont typeface="+mj-lt"/>
              <a:buAutoNum type="arabicPeriod"/>
            </a:pPr>
            <a:endParaRPr lang="es-ES_tradnl" sz="3200" b="1" dirty="0"/>
          </a:p>
          <a:p>
            <a:pPr marL="514350" indent="-514350">
              <a:buFont typeface="+mj-lt"/>
              <a:buAutoNum type="arabicPeriod"/>
            </a:pPr>
            <a:r>
              <a:rPr lang="es-ES_tradnl" sz="3200" b="1" dirty="0"/>
              <a:t>Solo necesitamos si queremos ser salvos y tener una nueva vida: </a:t>
            </a:r>
            <a:r>
              <a:rPr lang="es-ES_tradnl" sz="3200" b="1" u="sng" dirty="0"/>
              <a:t>Acudir por fe a Cristo reconociendo nuestro pecado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353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206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 Polo</dc:creator>
  <cp:lastModifiedBy>Arturo Polo</cp:lastModifiedBy>
  <cp:revision>7</cp:revision>
  <dcterms:created xsi:type="dcterms:W3CDTF">2018-07-08T02:06:35Z</dcterms:created>
  <dcterms:modified xsi:type="dcterms:W3CDTF">2018-07-08T02:55:18Z</dcterms:modified>
</cp:coreProperties>
</file>