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68" r:id="rId4"/>
    <p:sldId id="267" r:id="rId5"/>
    <p:sldId id="266" r:id="rId6"/>
    <p:sldId id="265" r:id="rId7"/>
    <p:sldId id="264" r:id="rId8"/>
    <p:sldId id="263" r:id="rId9"/>
    <p:sldId id="262" r:id="rId10"/>
    <p:sldId id="261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E4A9D-92C9-4490-8255-4A40EB401B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925226-9379-44DA-9B9B-D6E007914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89EC7-2DB5-4445-838C-0EC348B1F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0E85-5D41-4B95-8196-EC358DB77B8C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4B164-6CF7-4833-8BBA-EAC8D75A6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9F46FE-595E-4F7D-9455-F6F2943E9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EC98D-ED54-452A-AB2B-645F42102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036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3DA64-54E7-4458-942C-1E37AB773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DCF528-75A7-4480-8AC9-0704024052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8902B-F62D-4364-9543-F3AB25A0C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0E85-5D41-4B95-8196-EC358DB77B8C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081AB-971E-48B9-9AC6-7213A197D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2F49E-7E9D-4C0D-A31F-75EE3D4A7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EC98D-ED54-452A-AB2B-645F42102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00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79C87E-5261-4D07-9806-FB37AD9975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448FD6-58BA-466E-8EC7-69ADBF0B2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E840F-36C4-4EEB-87F1-A752A3DCA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0E85-5D41-4B95-8196-EC358DB77B8C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3B4DF-D609-4752-9B20-42FEFC67A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C8AB0-EA67-4757-BD89-58F9AA62D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EC98D-ED54-452A-AB2B-645F42102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069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25B06-3474-4B94-8128-BDD37BE2D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BD052-A309-4B10-BFC0-5CF4B6E56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D85BB-9C25-4AE1-81AF-BC3BC9FF7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0E85-5D41-4B95-8196-EC358DB77B8C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49FB6-89F3-4A33-90A8-F60961BE8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8D736-DE09-4454-B796-E8326BA51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EC98D-ED54-452A-AB2B-645F42102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70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E1279-E740-40F2-9723-63805CBE3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11317C-0565-493A-AA02-DE3C60006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30990-CB23-48E5-B8A4-8F54DC919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0E85-5D41-4B95-8196-EC358DB77B8C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45217-C754-4628-8333-CF55A7F61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DEC8F-6351-42D0-B024-EC7D1BFBF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EC98D-ED54-452A-AB2B-645F42102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79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08711-5FCE-4A6D-99B3-16C2DD27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AC4AB-C04F-42E3-8E90-6687167A54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1B3D7D-B378-4277-8659-70B53E4AF0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AB15A-D267-406A-8D6C-04D190A2A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0E85-5D41-4B95-8196-EC358DB77B8C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0CD9AD-5F1B-40AD-8238-8F15D3756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BC8CB-8028-4DA2-A916-9824A5B36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EC98D-ED54-452A-AB2B-645F42102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67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D37C-87B2-487A-B26B-E5B4E52C2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BC6C1-1C4E-4813-B76B-EDCDA2D29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256CFB-2B0F-44DB-8DDB-873A1F7242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CE032F-F1D2-4010-AA64-5F38CA113F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00ADF3-4AA2-4542-A127-81DBE80C41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DEE9E1-1FBF-438A-87FA-5CE0C708F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0E85-5D41-4B95-8196-EC358DB77B8C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251937-1905-4662-9C72-D97F96672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75EF80-1A44-4B30-B06F-8EB44C92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EC98D-ED54-452A-AB2B-645F42102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00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7403F-568A-44DD-96E2-5DC14F562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F153B0-5E97-4A94-A535-DC2FCA3B6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0E85-5D41-4B95-8196-EC358DB77B8C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ED3948-2CA8-4DCB-9F6E-C6D4B45D2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E6952E-B856-40EC-AFDD-AAD7183EA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EC98D-ED54-452A-AB2B-645F42102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189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2FA29F-5E30-41FC-8620-42DB54291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0E85-5D41-4B95-8196-EC358DB77B8C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03B0-4D68-4502-8EFC-84EEF7EA1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0473A5-A9E8-4CC9-969C-5D5A24EEA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EC98D-ED54-452A-AB2B-645F42102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860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7563B-207A-483A-8AD5-D3386BC45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97870-A988-400F-A61E-949C1748D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E8435E-1BC2-4813-8C94-4FB3A1849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82EC82-C5BA-448E-AF14-6336F2387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0E85-5D41-4B95-8196-EC358DB77B8C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48311-65F0-4D1C-88E5-8EE47D9AC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399060-EE28-43D4-B7AB-D7891480D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EC98D-ED54-452A-AB2B-645F42102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78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7139C-921C-4A16-8B0C-7DC3CDCA9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1601D0-CBE9-407B-9BCD-5639C30219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675BC6-B15F-4177-9F21-A7E6BB223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958085-C4AB-41E4-B43F-318288F6A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0E85-5D41-4B95-8196-EC358DB77B8C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411453-ABCA-49D5-99FE-9F911D00C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0ABE0-C039-4FE3-90F0-7726AE442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EC98D-ED54-452A-AB2B-645F42102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0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E46F3A-A5F1-4D58-AC28-204953DE1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66D17A-9497-439C-A78B-20F23BC210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3B973-C603-44F7-9679-50AED489E8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C0E85-5D41-4B95-8196-EC358DB77B8C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DE3FE-4055-4F53-96D6-19257C1E12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AFCFC-29CE-49C3-8D41-BC297873A8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EC98D-ED54-452A-AB2B-645F42102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668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2BC1C-9542-45B5-9106-CAC876D8D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087B7-A3AC-495C-90F2-EFB99AFAD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endParaRPr lang="es-ES" sz="5400" b="1" dirty="0"/>
          </a:p>
          <a:p>
            <a:pPr marL="0" indent="0">
              <a:buNone/>
            </a:pPr>
            <a:endParaRPr lang="es-ES" sz="5400" b="1" dirty="0"/>
          </a:p>
          <a:p>
            <a:pPr marL="0" indent="0" algn="ctr">
              <a:buNone/>
            </a:pPr>
            <a:r>
              <a:rPr lang="es-ES" sz="5400" b="1" dirty="0"/>
              <a:t>¿ES POSIBLE OLVIDARSE DE DIOS? </a:t>
            </a:r>
          </a:p>
          <a:p>
            <a:pPr marL="0" indent="0">
              <a:buNone/>
            </a:pPr>
            <a:endParaRPr lang="es-ES" sz="5400" b="1" dirty="0"/>
          </a:p>
          <a:p>
            <a:pPr marL="0" indent="0" algn="ctr">
              <a:buNone/>
            </a:pPr>
            <a:r>
              <a:rPr lang="es-ES" sz="4400" b="1" dirty="0"/>
              <a:t>Oseas 8</a:t>
            </a:r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187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9B730-A96D-42C4-9948-2779A6165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1E943-D60E-4155-9B43-C6384EC35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b="1" dirty="0">
                <a:solidFill>
                  <a:srgbClr val="FF0000"/>
                </a:solidFill>
              </a:rPr>
              <a:t>CUAL ES LA ACTITUD QUE ASUME EL QUE SE OLVIDA DE DIOS. </a:t>
            </a:r>
          </a:p>
          <a:p>
            <a:pPr marL="0" indent="0">
              <a:buNone/>
            </a:pPr>
            <a:endParaRPr lang="es-ES" sz="3600" b="1" dirty="0"/>
          </a:p>
          <a:p>
            <a:pPr marL="0" indent="0">
              <a:buNone/>
            </a:pPr>
            <a:endParaRPr lang="es-ES" sz="3600" b="1" dirty="0"/>
          </a:p>
          <a:p>
            <a:pPr marL="742950" indent="-742950">
              <a:buFont typeface="+mj-lt"/>
              <a:buAutoNum type="arabicPeriod"/>
            </a:pPr>
            <a:r>
              <a:rPr lang="es-ES" sz="3600" b="1" dirty="0"/>
              <a:t>Edifico Templos </a:t>
            </a:r>
          </a:p>
          <a:p>
            <a:pPr marL="742950" indent="-742950">
              <a:buFont typeface="+mj-lt"/>
              <a:buAutoNum type="arabicPeriod"/>
            </a:pPr>
            <a:endParaRPr lang="es-ES" sz="3600" b="1" dirty="0"/>
          </a:p>
          <a:p>
            <a:pPr marL="742950" indent="-742950">
              <a:buFont typeface="+mj-lt"/>
              <a:buAutoNum type="arabicPeriod"/>
            </a:pPr>
            <a:endParaRPr lang="es-ES" sz="3600" b="1" dirty="0"/>
          </a:p>
          <a:p>
            <a:pPr marL="742950" indent="-742950">
              <a:buFont typeface="+mj-lt"/>
              <a:buAutoNum type="arabicPeriod"/>
            </a:pPr>
            <a:r>
              <a:rPr lang="es-ES" sz="3600" b="1" dirty="0"/>
              <a:t>Multiplicó Ciudades Fortificadas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1785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4DF0B-EF78-4B26-A422-3D25099CC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45056-225D-4988-90D8-B11431AE4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101600"/>
            <a:ext cx="11976100" cy="6756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200" b="1" dirty="0">
                <a:solidFill>
                  <a:srgbClr val="FF0000"/>
                </a:solidFill>
              </a:rPr>
              <a:t>CONCLUSIÓN:</a:t>
            </a:r>
          </a:p>
          <a:p>
            <a:pPr marL="0" indent="0">
              <a:buNone/>
            </a:pPr>
            <a:endParaRPr lang="es-ES" sz="3200" b="1" dirty="0"/>
          </a:p>
          <a:p>
            <a:pPr marL="514350" indent="-514350">
              <a:buFont typeface="+mj-lt"/>
              <a:buAutoNum type="arabicPeriod"/>
            </a:pPr>
            <a:r>
              <a:rPr lang="es-ES" sz="3200" b="1" dirty="0"/>
              <a:t>Termina lanzando un juicio severo: </a:t>
            </a:r>
            <a:r>
              <a:rPr lang="es-ES" sz="3200" b="1" i="1" dirty="0"/>
              <a:t>"... mas yo meteré‚ fuego en sus ciudades".</a:t>
            </a:r>
            <a:r>
              <a:rPr lang="es-ES" sz="3200" b="1" dirty="0"/>
              <a:t> Dios que es fuego consumidor no permitirá que en su presencia halle mancha de pecado. </a:t>
            </a:r>
          </a:p>
          <a:p>
            <a:pPr marL="0" indent="0">
              <a:buNone/>
            </a:pPr>
            <a:endParaRPr lang="es-ES" sz="3200" b="1" dirty="0"/>
          </a:p>
          <a:p>
            <a:pPr marL="0" indent="0">
              <a:buNone/>
            </a:pPr>
            <a:r>
              <a:rPr lang="es-ES" sz="3200" b="1" dirty="0"/>
              <a:t>2.  ¿Quién puede morar en el fuego?  </a:t>
            </a:r>
          </a:p>
          <a:p>
            <a:pPr marL="0" indent="0">
              <a:buNone/>
            </a:pPr>
            <a:endParaRPr lang="es-ES" sz="3200" b="1" i="1" dirty="0"/>
          </a:p>
          <a:p>
            <a:pPr marL="0" indent="0">
              <a:buNone/>
            </a:pPr>
            <a:r>
              <a:rPr lang="es-US" sz="3200" b="1" i="1" dirty="0"/>
              <a:t>“</a:t>
            </a:r>
            <a:r>
              <a:rPr lang="es-US" sz="3200" b="1" i="1" dirty="0">
                <a:solidFill>
                  <a:srgbClr val="FF0000"/>
                </a:solidFill>
              </a:rPr>
              <a:t>Vuelve</a:t>
            </a:r>
            <a:r>
              <a:rPr lang="es-US" sz="3200" b="1" i="1" dirty="0"/>
              <a:t>, oh Israel, a Jehová tu Dios; porque por tu pecado has caído. Llevad con vosotros palabras de súplica, y </a:t>
            </a:r>
            <a:r>
              <a:rPr lang="es-US" sz="3200" b="1" i="1" dirty="0">
                <a:solidFill>
                  <a:srgbClr val="FF0000"/>
                </a:solidFill>
              </a:rPr>
              <a:t>volved</a:t>
            </a:r>
            <a:r>
              <a:rPr lang="es-US" sz="3200" b="1" i="1" dirty="0"/>
              <a:t> a Jehová, y decidle: Quita toda iniquidad, y acepta el bien, y te ofreceremos la ofrenda de nuestros labios”. </a:t>
            </a:r>
            <a:r>
              <a:rPr lang="es-ES" sz="3200" b="1" dirty="0"/>
              <a:t>Oseas 14:1-2</a:t>
            </a:r>
            <a:r>
              <a:rPr lang="es-E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79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DF57F-F92D-4804-8881-034297960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C82D5-1229-40F8-BE02-5ABE1E63D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00" y="101600"/>
            <a:ext cx="11925300" cy="6756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b="1" dirty="0">
                <a:solidFill>
                  <a:srgbClr val="FF0000"/>
                </a:solidFill>
              </a:rPr>
              <a:t>Si entendemos que Olvidar es</a:t>
            </a:r>
            <a:r>
              <a:rPr lang="es-ES" sz="3200" dirty="0">
                <a:solidFill>
                  <a:srgbClr val="FF0000"/>
                </a:solidFill>
              </a:rPr>
              <a:t>: </a:t>
            </a:r>
          </a:p>
          <a:p>
            <a:pPr marL="0" indent="0">
              <a:buNone/>
            </a:pPr>
            <a:endParaRPr lang="es-ES" sz="32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s-ES" sz="3200" b="1" dirty="0"/>
              <a:t>D</a:t>
            </a:r>
            <a:r>
              <a:rPr lang="es-US" sz="3200" b="1" dirty="0" err="1"/>
              <a:t>ejar</a:t>
            </a:r>
            <a:r>
              <a:rPr lang="es-US" sz="3200" b="1" dirty="0"/>
              <a:t> de retener en la mente algo o a alguien.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US" sz="3200" b="1" dirty="0"/>
              <a:t>Dejar de tener en cuenta algo.</a:t>
            </a:r>
            <a:r>
              <a:rPr lang="en-US" sz="3200" b="1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US" sz="3200" b="1" dirty="0"/>
              <a:t>Dejar de hacer algo por descuido.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US" sz="3200" b="1" dirty="0"/>
              <a:t>Dejar algo o a alguien por descuido en un lugar.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US" sz="3200" b="1" dirty="0"/>
              <a:t>Dejar de tener afecto o estima por alguien o algo.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US" sz="3200" b="1" dirty="0"/>
              <a:t>Perder la memoria de algo o alguien </a:t>
            </a:r>
          </a:p>
          <a:p>
            <a:pPr marL="0" indent="0">
              <a:buNone/>
            </a:pPr>
            <a:endParaRPr lang="es-US" sz="3200" dirty="0"/>
          </a:p>
          <a:p>
            <a:pPr marL="0" indent="0" algn="ctr">
              <a:buNone/>
            </a:pPr>
            <a:r>
              <a:rPr lang="es-ES" sz="3200" b="1" dirty="0">
                <a:solidFill>
                  <a:srgbClr val="0070C0"/>
                </a:solidFill>
              </a:rPr>
              <a:t>El olvidarse de Dios está más relacionado al hecho de estar más ocupado en muchas cosas y tenerlo a la distancia, algo así como estar extraviado</a:t>
            </a:r>
            <a:r>
              <a:rPr lang="es-ES" sz="3200" dirty="0"/>
              <a:t>.</a:t>
            </a:r>
            <a:r>
              <a:rPr lang="es-ES" sz="3200" b="1" dirty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5244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B77D3-7484-4F6B-822A-468855683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42620-F1CF-40BF-AA68-5270EEC5E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ES" sz="3600" b="1" dirty="0">
                <a:solidFill>
                  <a:srgbClr val="FF0000"/>
                </a:solidFill>
              </a:rPr>
              <a:t>COMO SE INICIA EL PROCESO DE OLVIDARSE DE DIOS</a:t>
            </a:r>
          </a:p>
          <a:p>
            <a:pPr marL="0" indent="0">
              <a:buNone/>
            </a:pPr>
            <a:endParaRPr lang="es-ES" sz="3600" b="1" dirty="0">
              <a:solidFill>
                <a:srgbClr val="FF0000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s-ES" sz="3600" b="1" dirty="0"/>
              <a:t>Hay un sonido de trompeta.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ES" sz="3600" b="1" dirty="0"/>
              <a:t>Como águila contra la casa de Jehová. </a:t>
            </a:r>
          </a:p>
          <a:p>
            <a:pPr>
              <a:buFont typeface="Courier New" panose="02070309020205020404" pitchFamily="49" charset="0"/>
              <a:buChar char="o"/>
            </a:pPr>
            <a:endParaRPr lang="es-ES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sz="3600" b="1" dirty="0">
                <a:solidFill>
                  <a:srgbClr val="FF0000"/>
                </a:solidFill>
              </a:rPr>
              <a:t>¿Cuáles son las razones por las que se olvida a Dios? </a:t>
            </a:r>
          </a:p>
          <a:p>
            <a:pPr marL="0" indent="0">
              <a:buNone/>
            </a:pPr>
            <a:endParaRPr lang="es-ES" sz="3600" b="1" i="1" dirty="0">
              <a:solidFill>
                <a:srgbClr val="FF00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s-ES" sz="3600" b="1" i="1" dirty="0"/>
              <a:t>“Traspasaron mi pacto, y se rebelaron contra mi ley”</a:t>
            </a:r>
            <a:r>
              <a:rPr lang="es-ES" sz="3600" b="1" dirty="0"/>
              <a:t> v. 1</a:t>
            </a:r>
            <a:endParaRPr lang="en-US" sz="36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92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A68A0-93B7-4B0E-8B2B-53C9DB05C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F1EBA3D-09C9-45D0-A12C-19DE035C6C2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800" y="1"/>
            <a:ext cx="103251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7508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CEA15-39A7-4E8B-A7BA-E8FF76EA2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92FF6-6DB2-40F2-BD58-F3CC47697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742950" indent="-742950">
              <a:buAutoNum type="arabicPeriod" startAt="2"/>
            </a:pPr>
            <a:r>
              <a:rPr lang="es-ES" sz="3600" b="1" i="1" dirty="0"/>
              <a:t>Se actúa sin consultar a Dios</a:t>
            </a:r>
            <a:r>
              <a:rPr lang="es-ES" sz="3600" b="1" dirty="0"/>
              <a:t>. v.4a </a:t>
            </a:r>
          </a:p>
          <a:p>
            <a:pPr marL="742950" indent="-742950">
              <a:buAutoNum type="arabicPeriod" startAt="2"/>
            </a:pPr>
            <a:endParaRPr lang="es-ES" sz="3600" b="1" i="1" dirty="0"/>
          </a:p>
          <a:p>
            <a:pPr marL="0" indent="0">
              <a:buNone/>
            </a:pPr>
            <a:r>
              <a:rPr lang="es-US" sz="3600" b="1" i="1" dirty="0">
                <a:solidFill>
                  <a:srgbClr val="0070C0"/>
                </a:solidFill>
              </a:rPr>
              <a:t>“Encomienda a Jehová tu camino, Y confía en él; y él hará”. </a:t>
            </a:r>
            <a:r>
              <a:rPr lang="es-US" sz="3600" b="1" dirty="0">
                <a:solidFill>
                  <a:srgbClr val="0070C0"/>
                </a:solidFill>
              </a:rPr>
              <a:t>Sal 37:5 </a:t>
            </a:r>
          </a:p>
          <a:p>
            <a:pPr marL="0" indent="0">
              <a:buNone/>
            </a:pPr>
            <a:endParaRPr lang="es-US" sz="3600" b="1" i="1" dirty="0"/>
          </a:p>
          <a:p>
            <a:pPr marL="0" indent="0">
              <a:buNone/>
            </a:pPr>
            <a:r>
              <a:rPr lang="es-US" sz="3600" b="1" i="1" dirty="0">
                <a:solidFill>
                  <a:srgbClr val="0070C0"/>
                </a:solidFill>
              </a:rPr>
              <a:t>“Encomienda a Jehová tus obras, Y tus pensamientos serán afirmados”.</a:t>
            </a:r>
            <a:r>
              <a:rPr lang="es-US" sz="3600" b="1" i="1" dirty="0"/>
              <a:t> </a:t>
            </a:r>
            <a:r>
              <a:rPr lang="es-US" sz="3600" b="1" dirty="0" err="1">
                <a:solidFill>
                  <a:srgbClr val="0070C0"/>
                </a:solidFill>
              </a:rPr>
              <a:t>Pv</a:t>
            </a:r>
            <a:r>
              <a:rPr lang="es-US" sz="3600" b="1" dirty="0">
                <a:solidFill>
                  <a:srgbClr val="0070C0"/>
                </a:solidFill>
              </a:rPr>
              <a:t>. 16:3</a:t>
            </a:r>
            <a:endParaRPr lang="en-US" sz="3600" b="1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102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FB76D-6280-4D86-BFB2-950E0F9A0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EC18E-C9AE-488C-92F1-6C9CAC1E6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365125"/>
            <a:ext cx="106172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b="1" i="1" dirty="0"/>
              <a:t>3.  </a:t>
            </a:r>
            <a:r>
              <a:rPr lang="es-ES" sz="3600" b="1" i="1" dirty="0">
                <a:solidFill>
                  <a:srgbClr val="0070C0"/>
                </a:solidFill>
              </a:rPr>
              <a:t>Problemas de idolatría.</a:t>
            </a:r>
            <a:r>
              <a:rPr lang="es-ES" sz="3600" dirty="0">
                <a:solidFill>
                  <a:srgbClr val="0070C0"/>
                </a:solidFill>
              </a:rPr>
              <a:t> v.4b-6</a:t>
            </a:r>
            <a:r>
              <a:rPr lang="es-ES" sz="3600" dirty="0"/>
              <a:t>.  </a:t>
            </a:r>
          </a:p>
          <a:p>
            <a:pPr marL="0" indent="0">
              <a:buNone/>
            </a:pPr>
            <a:endParaRPr lang="es-ES" sz="3600" b="1" i="1" dirty="0"/>
          </a:p>
          <a:p>
            <a:pPr marL="0" indent="0">
              <a:buNone/>
            </a:pPr>
            <a:endParaRPr lang="es-ES" sz="3600" b="1" i="1" dirty="0"/>
          </a:p>
          <a:p>
            <a:pPr marL="0" indent="0">
              <a:buNone/>
            </a:pPr>
            <a:r>
              <a:rPr lang="es-ES" sz="3600" b="1" i="1" dirty="0"/>
              <a:t>4.  </a:t>
            </a:r>
            <a:r>
              <a:rPr lang="es-ES" sz="3600" b="1" i="1" dirty="0">
                <a:solidFill>
                  <a:srgbClr val="0070C0"/>
                </a:solidFill>
              </a:rPr>
              <a:t>Buscar soluciones mundanas</a:t>
            </a:r>
            <a:r>
              <a:rPr lang="es-ES" sz="3600" dirty="0">
                <a:solidFill>
                  <a:srgbClr val="0070C0"/>
                </a:solidFill>
              </a:rPr>
              <a:t>. V.9,10</a:t>
            </a:r>
            <a:r>
              <a:rPr lang="es-ES" sz="3600" dirty="0"/>
              <a:t>. </a:t>
            </a:r>
          </a:p>
          <a:p>
            <a:pPr marL="0" indent="0">
              <a:buNone/>
            </a:pPr>
            <a:endParaRPr lang="es-ES" sz="3600" b="1" i="1" dirty="0"/>
          </a:p>
          <a:p>
            <a:pPr marL="0" indent="0">
              <a:buNone/>
            </a:pPr>
            <a:endParaRPr lang="es-ES" sz="3600" b="1" i="1" dirty="0"/>
          </a:p>
          <a:p>
            <a:pPr marL="0" indent="0">
              <a:buNone/>
            </a:pPr>
            <a:r>
              <a:rPr lang="es-ES" sz="3600" b="1" i="1" dirty="0"/>
              <a:t>5.  </a:t>
            </a:r>
            <a:r>
              <a:rPr lang="es-ES" sz="3600" b="1" i="1" dirty="0">
                <a:solidFill>
                  <a:srgbClr val="0070C0"/>
                </a:solidFill>
              </a:rPr>
              <a:t>Soluciones religiosas.</a:t>
            </a:r>
            <a:r>
              <a:rPr lang="es-ES" sz="3600" dirty="0">
                <a:solidFill>
                  <a:srgbClr val="0070C0"/>
                </a:solidFill>
              </a:rPr>
              <a:t> V.11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81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8B654-E072-4E37-A30C-FDE742A67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5FFDE-80C2-4EA4-A1B5-11AAE1C70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ES" sz="3600" b="1" dirty="0">
                <a:solidFill>
                  <a:srgbClr val="FF0000"/>
                </a:solidFill>
              </a:rPr>
              <a:t>CUAL ES LA CAUSA PRINCIPAL DE TANTA CALAMIDAD </a:t>
            </a:r>
          </a:p>
          <a:p>
            <a:pPr marL="0" indent="0">
              <a:buNone/>
            </a:pPr>
            <a:endParaRPr lang="es-ES" sz="3600" b="1" dirty="0"/>
          </a:p>
          <a:p>
            <a:pPr marL="0" indent="0">
              <a:buNone/>
            </a:pPr>
            <a:endParaRPr lang="es-ES" sz="3600" b="1" dirty="0"/>
          </a:p>
          <a:p>
            <a:pPr marL="0" indent="0" algn="ctr">
              <a:buNone/>
            </a:pPr>
            <a:r>
              <a:rPr lang="es-ES" sz="3600" b="1" dirty="0">
                <a:solidFill>
                  <a:srgbClr val="002060"/>
                </a:solidFill>
              </a:rPr>
              <a:t>OLVIDO, PUES, ISRAEL A SU HACEDOR </a:t>
            </a:r>
          </a:p>
          <a:p>
            <a:pPr marL="0" indent="0">
              <a:buNone/>
            </a:pPr>
            <a:endParaRPr lang="es-ES" b="1" i="1" dirty="0"/>
          </a:p>
          <a:p>
            <a:pPr marL="0" indent="0">
              <a:buNone/>
            </a:pPr>
            <a:r>
              <a:rPr lang="es-US" sz="3600" b="1" i="1" dirty="0"/>
              <a:t>“¡Pero cuidado! Asegúrate de </a:t>
            </a:r>
            <a:r>
              <a:rPr lang="es-US" sz="3600" b="1" i="1" dirty="0">
                <a:solidFill>
                  <a:srgbClr val="FF0000"/>
                </a:solidFill>
              </a:rPr>
              <a:t>nunca olvidar </a:t>
            </a:r>
            <a:r>
              <a:rPr lang="es-US" sz="3600" b="1" i="1" dirty="0"/>
              <a:t>lo que viste con tus propios ojos. ¡No dejes que esas experiencias </a:t>
            </a:r>
            <a:r>
              <a:rPr lang="es-US" sz="3600" b="1" i="1" dirty="0">
                <a:solidFill>
                  <a:srgbClr val="FF0000"/>
                </a:solidFill>
              </a:rPr>
              <a:t>se te borren de la mente </a:t>
            </a:r>
            <a:r>
              <a:rPr lang="es-US" sz="3600" b="1" i="1" dirty="0"/>
              <a:t>mientras vivas! Y asegúrate de transmitirlas a tus hijos y a tus nietos”.</a:t>
            </a:r>
            <a:r>
              <a:rPr lang="es-US" i="1" dirty="0"/>
              <a:t> </a:t>
            </a:r>
            <a:r>
              <a:rPr lang="en-US" dirty="0">
                <a:effectLst/>
              </a:rPr>
              <a:t>Deut.4:9.</a:t>
            </a:r>
            <a:r>
              <a:rPr lang="en-US" b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46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21F91-EF9D-4D9B-95E9-0478F6F6A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ACA66-2D52-4466-A69F-16995C348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 algn="ctr">
              <a:buNone/>
            </a:pPr>
            <a:r>
              <a:rPr lang="es-US" sz="3600" b="1" i="1" dirty="0"/>
              <a:t>Cuando Jehová tu Dios te haya introducido en la tierra que juró a tus padres Abraham, Isaac y Jacob que te daría, en ciudades grandes y buenas que tú no edificaste, </a:t>
            </a:r>
            <a:r>
              <a:rPr lang="es-US" sz="3600" b="1" i="1" baseline="30000" dirty="0"/>
              <a:t> </a:t>
            </a:r>
            <a:r>
              <a:rPr lang="es-US" sz="3600" b="1" i="1" dirty="0"/>
              <a:t>y casas llenas de todo bien, que tú no llenaste, y cisternas cavadas que tú no cavaste, viñas y olivares que no plantaste, y luego que comas y te sacies, </a:t>
            </a:r>
            <a:r>
              <a:rPr lang="en-US" sz="3600" b="1" i="1" baseline="30000" dirty="0">
                <a:effectLst/>
              </a:rPr>
              <a:t> </a:t>
            </a:r>
            <a:r>
              <a:rPr lang="en-US" sz="3600" b="1" i="1" dirty="0" err="1">
                <a:solidFill>
                  <a:srgbClr val="FF0000"/>
                </a:solidFill>
                <a:effectLst/>
              </a:rPr>
              <a:t>cuídate</a:t>
            </a:r>
            <a:r>
              <a:rPr lang="en-US" sz="3600" b="1" i="1" dirty="0">
                <a:solidFill>
                  <a:srgbClr val="FF0000"/>
                </a:solidFill>
                <a:effectLst/>
              </a:rPr>
              <a:t> de no </a:t>
            </a:r>
            <a:r>
              <a:rPr lang="en-US" sz="3600" b="1" i="1" dirty="0" err="1">
                <a:solidFill>
                  <a:srgbClr val="FF0000"/>
                </a:solidFill>
                <a:effectLst/>
              </a:rPr>
              <a:t>olvidarte</a:t>
            </a:r>
            <a:r>
              <a:rPr lang="en-US" sz="3600" b="1" i="1" dirty="0">
                <a:solidFill>
                  <a:srgbClr val="FF0000"/>
                </a:solidFill>
                <a:effectLst/>
              </a:rPr>
              <a:t> </a:t>
            </a:r>
            <a:r>
              <a:rPr lang="en-US" sz="3600" b="1" i="1" dirty="0">
                <a:effectLst/>
              </a:rPr>
              <a:t>de </a:t>
            </a:r>
            <a:r>
              <a:rPr lang="en-US" sz="3600" b="1" i="1" dirty="0" err="1">
                <a:effectLst/>
              </a:rPr>
              <a:t>Jehová</a:t>
            </a:r>
            <a:r>
              <a:rPr lang="en-US" sz="3600" b="1" i="1" dirty="0">
                <a:effectLst/>
              </a:rPr>
              <a:t>, que </a:t>
            </a:r>
            <a:r>
              <a:rPr lang="en-US" sz="3600" b="1" i="1" dirty="0" err="1">
                <a:effectLst/>
              </a:rPr>
              <a:t>te</a:t>
            </a:r>
            <a:r>
              <a:rPr lang="en-US" sz="3600" b="1" i="1" dirty="0">
                <a:effectLst/>
              </a:rPr>
              <a:t> </a:t>
            </a:r>
            <a:r>
              <a:rPr lang="en-US" sz="3600" b="1" i="1" dirty="0" err="1">
                <a:effectLst/>
              </a:rPr>
              <a:t>sacó</a:t>
            </a:r>
            <a:r>
              <a:rPr lang="en-US" sz="3600" b="1" i="1" dirty="0">
                <a:effectLst/>
              </a:rPr>
              <a:t> de la tierra de </a:t>
            </a:r>
            <a:r>
              <a:rPr lang="en-US" sz="3600" b="1" i="1" dirty="0" err="1">
                <a:effectLst/>
              </a:rPr>
              <a:t>Egipto</a:t>
            </a:r>
            <a:r>
              <a:rPr lang="en-US" sz="3600" b="1" i="1" dirty="0">
                <a:effectLst/>
              </a:rPr>
              <a:t>, de casa de </a:t>
            </a:r>
            <a:r>
              <a:rPr lang="en-US" sz="3600" b="1" i="1" dirty="0" err="1">
                <a:effectLst/>
              </a:rPr>
              <a:t>servidumbre</a:t>
            </a:r>
            <a:r>
              <a:rPr lang="en-US" sz="3600" b="1" i="1" dirty="0">
                <a:effectLst/>
              </a:rPr>
              <a:t>.</a:t>
            </a:r>
            <a:r>
              <a:rPr lang="es-US" sz="3600" b="1" dirty="0"/>
              <a:t> </a:t>
            </a:r>
            <a:r>
              <a:rPr lang="es-ES" dirty="0"/>
              <a:t>Deut.6:10-12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83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909DE-8D60-4597-AA02-E88E1A7C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4F9B5-4FA6-4507-8A86-B3249D253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 algn="ctr">
              <a:buNone/>
            </a:pPr>
            <a:r>
              <a:rPr lang="es-ES" sz="3600" b="1" dirty="0"/>
              <a:t> </a:t>
            </a:r>
            <a:r>
              <a:rPr lang="es-US" sz="3600" b="1" i="1" dirty="0"/>
              <a:t>“Cuídate de </a:t>
            </a:r>
            <a:r>
              <a:rPr lang="es-US" sz="3600" b="1" i="1" dirty="0">
                <a:solidFill>
                  <a:srgbClr val="FF0000"/>
                </a:solidFill>
              </a:rPr>
              <a:t>no olvidarte </a:t>
            </a:r>
            <a:r>
              <a:rPr lang="es-US" sz="3600" b="1" i="1" dirty="0"/>
              <a:t>de Jehová tu Dios, para cumplir sus mandamientos, sus decretos y sus estatutos que yo te ordeno hoy; no suceda que comas y te sacies, y edifiques buenas casas en que habites, y tus vacas y tus ovejas se aumenten, y la plata y el oro se te multipliquen, y todo lo que tuvieres se aumente; y se enorgullezca tu corazón, </a:t>
            </a:r>
            <a:r>
              <a:rPr lang="es-US" sz="3600" b="1" i="1" dirty="0">
                <a:solidFill>
                  <a:srgbClr val="FF0000"/>
                </a:solidFill>
              </a:rPr>
              <a:t>y te olvides </a:t>
            </a:r>
            <a:r>
              <a:rPr lang="es-US" sz="3600" b="1" i="1" dirty="0"/>
              <a:t>de Jehová tu Dios, que te sacó de tierra de Egipto, de casa de servidumbre”. </a:t>
            </a:r>
            <a:r>
              <a:rPr lang="es-US" i="1" dirty="0" err="1"/>
              <a:t>Dt</a:t>
            </a:r>
            <a:r>
              <a:rPr lang="es-US" i="1" dirty="0"/>
              <a:t>. 8:11-14.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863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462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Arturo Polo</dc:creator>
  <cp:lastModifiedBy>Arturo Polo</cp:lastModifiedBy>
  <cp:revision>9</cp:revision>
  <dcterms:created xsi:type="dcterms:W3CDTF">2018-07-29T02:18:21Z</dcterms:created>
  <dcterms:modified xsi:type="dcterms:W3CDTF">2018-07-29T03:05:27Z</dcterms:modified>
</cp:coreProperties>
</file>