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8" r:id="rId3"/>
    <p:sldId id="282" r:id="rId4"/>
    <p:sldId id="270" r:id="rId5"/>
    <p:sldId id="271" r:id="rId6"/>
    <p:sldId id="272" r:id="rId7"/>
    <p:sldId id="273" r:id="rId8"/>
    <p:sldId id="274" r:id="rId9"/>
    <p:sldId id="275" r:id="rId10"/>
    <p:sldId id="285" r:id="rId11"/>
    <p:sldId id="286" r:id="rId12"/>
    <p:sldId id="276" r:id="rId13"/>
    <p:sldId id="289" r:id="rId14"/>
    <p:sldId id="287" r:id="rId15"/>
    <p:sldId id="280" r:id="rId16"/>
    <p:sldId id="277" r:id="rId17"/>
    <p:sldId id="279" r:id="rId18"/>
    <p:sldId id="290" r:id="rId19"/>
    <p:sldId id="281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dirty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78ECA66-BDE7-4713-B888-F457E4C76C66}" type="datetimeFigureOut">
              <a:rPr lang="es-MX" smtClean="0"/>
              <a:pPr/>
              <a:t>04/08/2018</a:t>
            </a:fld>
            <a:endParaRPr lang="es-MX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MX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41B063F-04AD-4395-AE16-CF84F03E9CC1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pe/url?sa=i&amp;rct=j&amp;q=&amp;esrc=s&amp;frm=1&amp;source=images&amp;cd=&amp;cad=rja&amp;uact=8&amp;docid=GENoNPZlbOvr-M&amp;tbnid=qKg1jqgoFyAjLM:&amp;ved=0CAUQjRw&amp;url=http://almaxpoesia.blogspot.com/2012_10_01_archive.html&amp;ei=LNzHU5-mG-vo8AGu8oDwCg&amp;bvm=bv.71198958,d.b2U&amp;psig=AFQjCNFWuMelYqvdoyA65xqisZKsOXVGSg&amp;ust=140569327615201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pe/url?sa=i&amp;rct=j&amp;q=&amp;esrc=s&amp;frm=1&amp;source=images&amp;cd=&amp;cad=rja&amp;uact=8&amp;docid=PpEb-3FOLOx5yM&amp;tbnid=JnC_qizyxdJx-M:&amp;ved=0CAUQjRw&amp;url=http://un-curso-de-milagros.com/la-voz-de-dios-me-habla-durante-todo-el-dia/&amp;ei=V97HU5TzB8eH8QGpzYHYAg&amp;bvm=bv.71198958,d.b2U&amp;psig=AFQjCNErt85A2FERr79XpxLin46UIRLSbw&amp;ust=1405693852736225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pe/url?sa=i&amp;rct=j&amp;q=&amp;esrc=s&amp;frm=1&amp;source=images&amp;cd=&amp;docid=I2lOXjUa-JyhsM&amp;tbnid=lDMlQfMihKbH9M:&amp;ved=0CAUQjRw&amp;url=http://www.plandesalvacion.cl/devocionales/de-donde-proviene-nuestro-gozo/&amp;ei=Dt_HU8KGEYnf8gHtsYHIBQ&amp;bvm=bv.71198958,d.b2U&amp;psig=AFQjCNG0E9Scf3BoOERv0VC85NWohdz4pw&amp;ust=1405694070494297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encrypted-tbn3.gstatic.com/images?q=tbn:ANd9GcSrYIqhzeJPYomjemSoUwWbf1ok5z1iNL1Exw1ldrL8xBH7mj_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356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61190"/>
          </a:xfrm>
        </p:spPr>
        <p:txBody>
          <a:bodyPr>
            <a:noAutofit/>
          </a:bodyPr>
          <a:lstStyle/>
          <a:p>
            <a:pPr algn="ctr"/>
            <a:r>
              <a:rPr lang="es-MX" sz="6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 ALEGRÍA POR BUSCAR A DIOS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37360" y="5445224"/>
            <a:ext cx="7406640" cy="1412776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Salmos 112:1-3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107008"/>
          </a:xfrm>
        </p:spPr>
        <p:txBody>
          <a:bodyPr>
            <a:normAutofit fontScale="90000"/>
          </a:bodyPr>
          <a:lstStyle/>
          <a:p>
            <a:pPr algn="ctr"/>
            <a:r>
              <a:rPr lang="es-MX" sz="8800" b="1" dirty="0"/>
              <a:t>Sólo Dios puede prosperar y bendecir tu vida cada día.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107008"/>
          </a:xfrm>
        </p:spPr>
        <p:txBody>
          <a:bodyPr>
            <a:noAutofit/>
          </a:bodyPr>
          <a:lstStyle/>
          <a:p>
            <a:pPr algn="ctr"/>
            <a:r>
              <a:rPr lang="es-MX" sz="6600" b="1" dirty="0"/>
              <a:t>Ser un hombre bendecido es vivir llenos del Espíritu Santo que produce cambios profundos en nuestras vidas.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1282472"/>
          </a:xfrm>
        </p:spPr>
        <p:txBody>
          <a:bodyPr>
            <a:normAutofit/>
          </a:bodyPr>
          <a:lstStyle/>
          <a:p>
            <a:r>
              <a:rPr lang="es-MX" b="1" dirty="0"/>
              <a:t>1. BENDICIÓN ESPIRITUAL</a:t>
            </a:r>
            <a:endParaRPr lang="es-MX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187624" y="2420888"/>
            <a:ext cx="7746064" cy="42484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MX" sz="5400" b="1" i="1" dirty="0"/>
              <a:t>"Su descendencia será poderosa en la tierra; la generación de los rectos será bendita..." (v.2) </a:t>
            </a:r>
            <a:endParaRPr lang="es-MX" sz="54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043608" y="1268760"/>
            <a:ext cx="7818072" cy="12824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a. En nuestra generación</a:t>
            </a:r>
            <a:endParaRPr kumimoji="0" lang="es-MX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35608" y="274320"/>
            <a:ext cx="709683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C00000"/>
                </a:solidFill>
              </a:rPr>
              <a:t>CUANDO EMPEZAMOS A BUSCAR A DIOS, NOS DAMOS CUENTA QUE HEMOS SIDO PREPARADOS PARA GRANDES COSAS</a:t>
            </a:r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MX" sz="28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Algo grande es ser hijo de Dios</a:t>
            </a:r>
            <a:r>
              <a:rPr lang="es-ES" sz="4000" b="1" dirty="0">
                <a:solidFill>
                  <a:srgbClr val="C00000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Algo grande es ser nueva criatura</a:t>
            </a:r>
            <a:endParaRPr lang="es-ES" sz="44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28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Algo grande es que somos morada de Dios</a:t>
            </a:r>
            <a:endParaRPr lang="es-ES" sz="44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28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Algo grande, es que El anhela en nosotros la perfección</a:t>
            </a:r>
            <a:endParaRPr lang="es-ES" sz="44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28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Algo grande, es que hagamos las obras que El hizo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Algo grande es ser Sal y Luz del mundo</a:t>
            </a:r>
            <a:r>
              <a:rPr lang="es-MX" sz="2800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endParaRPr lang="es-ES" sz="4400" dirty="0">
              <a:solidFill>
                <a:srgbClr val="C00000"/>
              </a:solidFill>
            </a:endParaRPr>
          </a:p>
          <a:p>
            <a:endParaRPr lang="es-ES" sz="2800" dirty="0"/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03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1282472"/>
          </a:xfrm>
        </p:spPr>
        <p:txBody>
          <a:bodyPr>
            <a:normAutofit/>
          </a:bodyPr>
          <a:lstStyle/>
          <a:p>
            <a:r>
              <a:rPr lang="es-MX" b="1" dirty="0"/>
              <a:t>1. BENDICIÓN ESPIRITUAL</a:t>
            </a: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043608" y="1268760"/>
            <a:ext cx="7818072" cy="12824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a. En la eternidad</a:t>
            </a:r>
            <a:endParaRPr kumimoji="0" lang="es-MX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187624" y="2348880"/>
            <a:ext cx="7746064" cy="42484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MX" sz="5400" b="1" i="1" dirty="0"/>
              <a:t>"Y su justicia permanece para siempre..." (v.3b)</a:t>
            </a:r>
            <a:endParaRPr lang="es-MX" sz="5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323032"/>
          </a:xfrm>
        </p:spPr>
        <p:txBody>
          <a:bodyPr>
            <a:normAutofit/>
          </a:bodyPr>
          <a:lstStyle/>
          <a:p>
            <a:pPr algn="ctr"/>
            <a:r>
              <a:rPr lang="es-MX" sz="6000" b="1" i="1" dirty="0">
                <a:solidFill>
                  <a:schemeClr val="tx1"/>
                </a:solidFill>
              </a:rPr>
              <a:t>"Justificados, pues, por la fe, tenemos paz para con Dios por medio de nuestro Señor Jesucristo..." (Romanos 5:1)</a:t>
            </a:r>
            <a:endParaRPr lang="es-MX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320"/>
            <a:ext cx="8172400" cy="1786528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/>
              <a:t>2. PROVISIÓN MATERIAL(v.3a)</a:t>
            </a:r>
            <a:endParaRPr lang="es-MX" sz="4800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187624" y="1844824"/>
            <a:ext cx="7746064" cy="42484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MX" sz="5400" b="1" i="1" dirty="0"/>
              <a:t>"Bienes y riquezas hay en su casa,..." (v.3a) </a:t>
            </a:r>
            <a:endParaRPr lang="es-MX" sz="5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323032"/>
          </a:xfrm>
        </p:spPr>
        <p:txBody>
          <a:bodyPr>
            <a:normAutofit/>
          </a:bodyPr>
          <a:lstStyle/>
          <a:p>
            <a:pPr algn="ctr"/>
            <a:r>
              <a:rPr lang="es-MX" sz="6000" b="1" i="1" dirty="0">
                <a:solidFill>
                  <a:schemeClr val="tx1"/>
                </a:solidFill>
              </a:rPr>
              <a:t>"Deléitate asimismo en Jehová, Y él te concederá las peticiones de tu corazón." (Sal.37:4)</a:t>
            </a:r>
            <a:endParaRPr lang="es-MX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35608" y="274320"/>
            <a:ext cx="709683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La Ansiedad genera:</a:t>
            </a:r>
            <a:endParaRPr lang="en-US" sz="4800" dirty="0">
              <a:solidFill>
                <a:srgbClr val="C00000"/>
              </a:solidFill>
            </a:endParaRPr>
          </a:p>
          <a:p>
            <a:r>
              <a:rPr lang="es-MX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endParaRPr lang="en-US" dirty="0"/>
          </a:p>
          <a:p>
            <a:pPr marL="742950" lvl="0" indent="-742950">
              <a:buFont typeface="+mj-lt"/>
              <a:buAutoNum type="arabicPeriod"/>
            </a:pPr>
            <a:r>
              <a:rPr lang="es-MX" sz="36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Apartarnos. </a:t>
            </a:r>
          </a:p>
          <a:p>
            <a:pPr marL="742950" lvl="0" indent="-742950">
              <a:buFont typeface="+mj-lt"/>
              <a:buAutoNum type="arabicPeriod"/>
            </a:pPr>
            <a:endParaRPr lang="es-MX" sz="3600" b="1" dirty="0">
              <a:solidFill>
                <a:srgbClr val="C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s-MX" sz="36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Pelear. </a:t>
            </a:r>
          </a:p>
          <a:p>
            <a:pPr marL="742950" lvl="0" indent="-742950">
              <a:buFont typeface="+mj-lt"/>
              <a:buAutoNum type="arabicPeriod"/>
            </a:pPr>
            <a:endParaRPr lang="es-MX" sz="3600" b="1" dirty="0">
              <a:solidFill>
                <a:srgbClr val="C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s-MX" sz="36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Comer en exceso. </a:t>
            </a:r>
          </a:p>
          <a:p>
            <a:pPr marL="742950" lvl="0" indent="-742950">
              <a:buFont typeface="+mj-lt"/>
              <a:buAutoNum type="arabicPeriod"/>
            </a:pPr>
            <a:endParaRPr lang="es-MX" sz="3600" b="1" dirty="0">
              <a:solidFill>
                <a:srgbClr val="C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s-MX" sz="36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Sexo indebido. </a:t>
            </a:r>
            <a:endParaRPr lang="es-ES" sz="5400" b="1" dirty="0">
              <a:solidFill>
                <a:srgbClr val="C00000"/>
              </a:solidFill>
            </a:endParaRPr>
          </a:p>
          <a:p>
            <a:endParaRPr lang="es-ES" dirty="0"/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90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323032"/>
          </a:xfrm>
        </p:spPr>
        <p:txBody>
          <a:bodyPr>
            <a:normAutofit/>
          </a:bodyPr>
          <a:lstStyle/>
          <a:p>
            <a:pPr algn="ctr"/>
            <a:r>
              <a:rPr lang="es-MX" sz="7200" b="1" dirty="0">
                <a:solidFill>
                  <a:schemeClr val="tx1"/>
                </a:solidFill>
              </a:rPr>
              <a:t>“HOMBRE Bienaventurado, Dichoso,</a:t>
            </a:r>
            <a:br>
              <a:rPr lang="es-MX" sz="7200" b="1" dirty="0">
                <a:solidFill>
                  <a:schemeClr val="tx1"/>
                </a:solidFill>
              </a:rPr>
            </a:br>
            <a:r>
              <a:rPr lang="es-MX" sz="7200" b="1" dirty="0">
                <a:solidFill>
                  <a:schemeClr val="tx1"/>
                </a:solidFill>
              </a:rPr>
              <a:t>Feliz"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35608" y="274320"/>
            <a:ext cx="709683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C00000"/>
                </a:solidFill>
              </a:rPr>
              <a:t>CINCO COSAS MÁS DESEADAS POR EL SER HUMANO</a:t>
            </a:r>
          </a:p>
          <a:p>
            <a:endParaRPr lang="es-ES" dirty="0"/>
          </a:p>
          <a:p>
            <a:r>
              <a:rPr lang="es-ES" sz="2800" b="1" dirty="0">
                <a:solidFill>
                  <a:srgbClr val="C00000"/>
                </a:solidFill>
              </a:rPr>
              <a:t>Proverbios 3:1-10 </a:t>
            </a:r>
          </a:p>
          <a:p>
            <a:endParaRPr lang="es-ES" sz="28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3200" b="1" dirty="0">
                <a:solidFill>
                  <a:srgbClr val="C00000"/>
                </a:solidFill>
              </a:rPr>
              <a:t>Larga vida con paz. </a:t>
            </a:r>
            <a:r>
              <a:rPr lang="es-ES" sz="3200" b="1" dirty="0" err="1">
                <a:solidFill>
                  <a:srgbClr val="C00000"/>
                </a:solidFill>
              </a:rPr>
              <a:t>Pv</a:t>
            </a:r>
            <a:r>
              <a:rPr lang="es-ES" sz="3200" b="1" dirty="0">
                <a:solidFill>
                  <a:srgbClr val="C00000"/>
                </a:solidFill>
              </a:rPr>
              <a:t> 3:2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b="1" dirty="0">
                <a:solidFill>
                  <a:srgbClr val="C00000"/>
                </a:solidFill>
              </a:rPr>
              <a:t>Buena opinión de Dios y los hombres. V. 4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b="1" dirty="0">
                <a:solidFill>
                  <a:srgbClr val="C00000"/>
                </a:solidFill>
              </a:rPr>
              <a:t>Corrección y buena dirección.  v.6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b="1" dirty="0">
                <a:solidFill>
                  <a:srgbClr val="C00000"/>
                </a:solidFill>
              </a:rPr>
              <a:t>Buena salud. V.8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b="1" dirty="0">
                <a:solidFill>
                  <a:srgbClr val="C00000"/>
                </a:solidFill>
              </a:rPr>
              <a:t>Buen estado financiero. V. 9-10</a:t>
            </a:r>
          </a:p>
          <a:p>
            <a:endParaRPr lang="es-ES" sz="3200" dirty="0">
              <a:solidFill>
                <a:srgbClr val="C00000"/>
              </a:solidFill>
            </a:endParaRPr>
          </a:p>
          <a:p>
            <a:endParaRPr lang="es-ES" dirty="0"/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7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6597352"/>
          </a:xfrm>
        </p:spPr>
        <p:txBody>
          <a:bodyPr>
            <a:normAutofit fontScale="90000"/>
          </a:bodyPr>
          <a:lstStyle/>
          <a:p>
            <a:r>
              <a:rPr lang="es-ES" b="1" i="1" dirty="0"/>
              <a:t>	</a:t>
            </a:r>
            <a:r>
              <a:rPr lang="es-ES" b="1" i="1" baseline="30000" dirty="0"/>
              <a:t>1</a:t>
            </a:r>
            <a:r>
              <a:rPr lang="es-ES" b="1" i="1" dirty="0"/>
              <a:t>Bienaventurado el hombre que teme a Jehová, Y en sus mandamientos se deleita en gran manera. </a:t>
            </a:r>
            <a:br>
              <a:rPr lang="es-MX" b="1" i="1" dirty="0"/>
            </a:br>
            <a:r>
              <a:rPr lang="es-ES" b="1" i="1" dirty="0"/>
              <a:t>	</a:t>
            </a:r>
            <a:r>
              <a:rPr lang="es-ES" b="1" i="1" baseline="30000" dirty="0"/>
              <a:t>2 </a:t>
            </a:r>
            <a:r>
              <a:rPr lang="es-ES" b="1" i="1" dirty="0"/>
              <a:t>Su descendencia será poderosa en la tierra; La generación de los rectos será bendita. </a:t>
            </a:r>
            <a:br>
              <a:rPr lang="es-MX" b="1" i="1" dirty="0"/>
            </a:br>
            <a:r>
              <a:rPr lang="es-ES" b="1" i="1" dirty="0"/>
              <a:t>	</a:t>
            </a:r>
            <a:r>
              <a:rPr lang="es-ES" b="1" i="1" baseline="30000" dirty="0"/>
              <a:t>3</a:t>
            </a:r>
            <a:r>
              <a:rPr lang="es-ES" b="1" i="1" dirty="0"/>
              <a:t>Bienes y riquezas hay en su casa, Y su justicia permanece para siempre. (Sal. 112:1-3)</a:t>
            </a:r>
            <a:endParaRPr lang="es-MX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s://encrypted-tbn3.gstatic.com/images?q=tbn:ANd9GcQ4D9CXZOQW30isfTsa_MbPJkoehfZcMvV2hOEzEwlxc14Nx2nw1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323032"/>
          </a:xfrm>
        </p:spPr>
        <p:txBody>
          <a:bodyPr>
            <a:normAutofit/>
          </a:bodyPr>
          <a:lstStyle/>
          <a:p>
            <a:pPr algn="ctr"/>
            <a:r>
              <a:rPr lang="es-MX" sz="6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I. ¿CÓMO BUSCAR A DIOS? (v. 1)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1930544"/>
          </a:xfrm>
        </p:spPr>
        <p:txBody>
          <a:bodyPr>
            <a:normAutofit/>
          </a:bodyPr>
          <a:lstStyle/>
          <a:p>
            <a:pPr algn="ctr"/>
            <a:r>
              <a:rPr lang="es-MX" sz="4400" b="1" dirty="0"/>
              <a:t>1.  TEMOR DE DIOS</a:t>
            </a:r>
            <a:endParaRPr lang="es-MX" sz="4400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187624" y="1844824"/>
            <a:ext cx="7746064" cy="42484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MX" sz="5400" b="1" i="1" dirty="0"/>
              <a:t>"Bienaventurado </a:t>
            </a:r>
            <a:r>
              <a:rPr lang="es-MX" sz="5400" b="1" i="1" u="sng" dirty="0"/>
              <a:t>el hombre que teme a Jehová</a:t>
            </a:r>
            <a:r>
              <a:rPr lang="es-MX" sz="5400" b="1" i="1" dirty="0"/>
              <a:t>,..." (v.1a)</a:t>
            </a:r>
            <a:endParaRPr lang="es-MX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323032"/>
          </a:xfrm>
        </p:spPr>
        <p:txBody>
          <a:bodyPr>
            <a:noAutofit/>
          </a:bodyPr>
          <a:lstStyle/>
          <a:p>
            <a:pPr algn="ctr"/>
            <a:r>
              <a:rPr lang="es-MX" sz="4800" b="1" i="1" dirty="0">
                <a:solidFill>
                  <a:schemeClr val="tx1"/>
                </a:solidFill>
              </a:rPr>
              <a:t>“Así que, recibiendo nosotros un reino inconmovible, tengamos </a:t>
            </a:r>
            <a:r>
              <a:rPr lang="es-MX" sz="4800" b="1" i="1" u="sng" dirty="0">
                <a:solidFill>
                  <a:schemeClr val="tx1"/>
                </a:solidFill>
              </a:rPr>
              <a:t>gratitud</a:t>
            </a:r>
            <a:r>
              <a:rPr lang="es-MX" sz="4800" b="1" i="1" dirty="0">
                <a:solidFill>
                  <a:schemeClr val="tx1"/>
                </a:solidFill>
              </a:rPr>
              <a:t>, y mediante ella </a:t>
            </a:r>
            <a:r>
              <a:rPr lang="es-MX" sz="4800" b="1" i="1" u="sng" dirty="0">
                <a:solidFill>
                  <a:schemeClr val="tx1"/>
                </a:solidFill>
              </a:rPr>
              <a:t>sirvamos</a:t>
            </a:r>
            <a:r>
              <a:rPr lang="es-MX" sz="4800" b="1" i="1" dirty="0">
                <a:solidFill>
                  <a:schemeClr val="tx1"/>
                </a:solidFill>
              </a:rPr>
              <a:t> a Dios </a:t>
            </a:r>
            <a:r>
              <a:rPr lang="es-MX" sz="4800" b="1" i="1" u="sng" dirty="0">
                <a:solidFill>
                  <a:schemeClr val="tx1"/>
                </a:solidFill>
              </a:rPr>
              <a:t>agradándole con temor y reverencia</a:t>
            </a:r>
            <a:r>
              <a:rPr lang="es-MX" sz="4800" b="1" i="1" dirty="0">
                <a:solidFill>
                  <a:schemeClr val="tx1"/>
                </a:solidFill>
              </a:rPr>
              <a:t>; porque nuestro Dios es fuego consumidor.”  (Hebreos 12:28-29)</a:t>
            </a:r>
            <a:endParaRPr lang="es-MX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1498496"/>
          </a:xfrm>
        </p:spPr>
        <p:txBody>
          <a:bodyPr>
            <a:noAutofit/>
          </a:bodyPr>
          <a:lstStyle/>
          <a:p>
            <a:pPr algn="ctr"/>
            <a:r>
              <a:rPr lang="es-MX" sz="4400" b="1" dirty="0"/>
              <a:t>2. OBEDIENCIA A DIOS (v.1b)</a:t>
            </a:r>
            <a:endParaRPr lang="es-MX" sz="4400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187624" y="1844824"/>
            <a:ext cx="7746064" cy="42484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s-MX" sz="5400" b="1" i="1" dirty="0"/>
              <a:t>"...Y en sus mandamientos se deleita en gran manera." (v.1b)</a:t>
            </a:r>
            <a:endParaRPr lang="es-MX"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323032"/>
          </a:xfrm>
        </p:spPr>
        <p:txBody>
          <a:bodyPr>
            <a:normAutofit/>
          </a:bodyPr>
          <a:lstStyle/>
          <a:p>
            <a:pPr algn="ctr"/>
            <a:r>
              <a:rPr lang="es-MX" sz="5400" b="1" i="1" dirty="0">
                <a:solidFill>
                  <a:schemeClr val="tx1"/>
                </a:solidFill>
              </a:rPr>
              <a:t>"El principio de la </a:t>
            </a:r>
            <a:r>
              <a:rPr lang="es-MX" sz="5400" b="1" i="1" u="sng" dirty="0">
                <a:solidFill>
                  <a:schemeClr val="tx1"/>
                </a:solidFill>
              </a:rPr>
              <a:t>sabiduría</a:t>
            </a:r>
            <a:r>
              <a:rPr lang="es-MX" sz="5400" b="1" i="1" dirty="0">
                <a:solidFill>
                  <a:schemeClr val="tx1"/>
                </a:solidFill>
              </a:rPr>
              <a:t> es el temor de Jehová; los </a:t>
            </a:r>
            <a:r>
              <a:rPr lang="es-MX" sz="5400" b="1" i="1" u="sng" dirty="0">
                <a:solidFill>
                  <a:schemeClr val="tx1"/>
                </a:solidFill>
              </a:rPr>
              <a:t>insensatos</a:t>
            </a:r>
            <a:r>
              <a:rPr lang="es-MX" sz="5400" b="1" i="1" dirty="0">
                <a:solidFill>
                  <a:schemeClr val="tx1"/>
                </a:solidFill>
              </a:rPr>
              <a:t> desprecian la sabiduría y la enseñanza." (Proverbios 1:7)  </a:t>
            </a:r>
            <a:endParaRPr lang="es-MX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encrypted-tbn1.gstatic.com/images?q=tbn:ANd9GcT7S1tDeqIB2ROKxIMYJ515SXJ56czVqfrPp2zZmWtMdLYROpt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96629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08920"/>
            <a:ext cx="8933688" cy="4104456"/>
          </a:xfrm>
        </p:spPr>
        <p:txBody>
          <a:bodyPr>
            <a:normAutofit/>
          </a:bodyPr>
          <a:lstStyle/>
          <a:p>
            <a:pPr algn="ctr"/>
            <a:r>
              <a:rPr lang="es-MX" sz="6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II. ¿QUÉ RECOMPENSAS HAY POR BUSCAR A DIOS (v.2, 3)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410</TotalTime>
  <Words>425</Words>
  <Application>Microsoft Office PowerPoint</Application>
  <PresentationFormat>On-screen Show (4:3)</PresentationFormat>
  <Paragraphs>53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Gill Sans MT</vt:lpstr>
      <vt:lpstr>Verdana</vt:lpstr>
      <vt:lpstr>Wingdings 2</vt:lpstr>
      <vt:lpstr>Solsticio</vt:lpstr>
      <vt:lpstr>LA ALEGRÍA POR BUSCAR A DIOS</vt:lpstr>
      <vt:lpstr>PowerPoint Presentation</vt:lpstr>
      <vt:lpstr> 1Bienaventurado el hombre que teme a Jehová, Y en sus mandamientos se deleita en gran manera.   2 Su descendencia será poderosa en la tierra; La generación de los rectos será bendita.   3Bienes y riquezas hay en su casa, Y su justicia permanece para siempre. (Sal. 112:1-3)</vt:lpstr>
      <vt:lpstr>I. ¿CÓMO BUSCAR A DIOS? (v. 1)</vt:lpstr>
      <vt:lpstr>1.  TEMOR DE DIOS</vt:lpstr>
      <vt:lpstr>“Así que, recibiendo nosotros un reino inconmovible, tengamos gratitud, y mediante ella sirvamos a Dios agradándole con temor y reverencia; porque nuestro Dios es fuego consumidor.”  (Hebreos 12:28-29)</vt:lpstr>
      <vt:lpstr>2. OBEDIENCIA A DIOS (v.1b)</vt:lpstr>
      <vt:lpstr>"El principio de la sabiduría es el temor de Jehová; los insensatos desprecian la sabiduría y la enseñanza." (Proverbios 1:7)  </vt:lpstr>
      <vt:lpstr>II. ¿QUÉ RECOMPENSAS HAY POR BUSCAR A DIOS (v.2, 3)</vt:lpstr>
      <vt:lpstr>Sólo Dios puede prosperar y bendecir tu vida cada día.</vt:lpstr>
      <vt:lpstr>Ser un hombre bendecido es vivir llenos del Espíritu Santo que produce cambios profundos en nuestras vidas.</vt:lpstr>
      <vt:lpstr>1. BENDICIÓN ESPIRITUAL</vt:lpstr>
      <vt:lpstr>PowerPoint Presentation</vt:lpstr>
      <vt:lpstr>1. BENDICIÓN ESPIRITUAL</vt:lpstr>
      <vt:lpstr>"Justificados, pues, por la fe, tenemos paz para con Dios por medio de nuestro Señor Jesucristo..." (Romanos 5:1)</vt:lpstr>
      <vt:lpstr>2. PROVISIÓN MATERIAL(v.3a)</vt:lpstr>
      <vt:lpstr>"Deléitate asimismo en Jehová, Y él te concederá las peticiones de tu corazón." (Sal.37:4)</vt:lpstr>
      <vt:lpstr>PowerPoint Presentation</vt:lpstr>
      <vt:lpstr>“HOMBRE Bienaventurado, Dichoso, Feliz"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Aldana</dc:creator>
  <cp:lastModifiedBy>Arturo Polo</cp:lastModifiedBy>
  <cp:revision>32</cp:revision>
  <dcterms:created xsi:type="dcterms:W3CDTF">2014-07-17T14:47:20Z</dcterms:created>
  <dcterms:modified xsi:type="dcterms:W3CDTF">2018-08-05T03:21:09Z</dcterms:modified>
</cp:coreProperties>
</file>