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DC35A-6BD9-42BA-9169-8D5581816B28}" v="14" dt="2018-08-26T01:26:48.9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uro Polo" userId="38748b88-f9e3-43de-907a-d19abea46f06" providerId="ADAL" clId="{89FDC35A-6BD9-42BA-9169-8D5581816B28}"/>
    <pc:docChg chg="custSel modSld">
      <pc:chgData name="Arturo Polo" userId="38748b88-f9e3-43de-907a-d19abea46f06" providerId="ADAL" clId="{89FDC35A-6BD9-42BA-9169-8D5581816B28}" dt="2018-08-26T01:26:48.958" v="13" actId="20577"/>
      <pc:docMkLst>
        <pc:docMk/>
      </pc:docMkLst>
      <pc:sldChg chg="modSp modAnim">
        <pc:chgData name="Arturo Polo" userId="38748b88-f9e3-43de-907a-d19abea46f06" providerId="ADAL" clId="{89FDC35A-6BD9-42BA-9169-8D5581816B28}" dt="2018-08-26T01:26:48.958" v="13" actId="20577"/>
        <pc:sldMkLst>
          <pc:docMk/>
          <pc:sldMk cId="1617881874" sldId="261"/>
        </pc:sldMkLst>
        <pc:spChg chg="mod">
          <ac:chgData name="Arturo Polo" userId="38748b88-f9e3-43de-907a-d19abea46f06" providerId="ADAL" clId="{89FDC35A-6BD9-42BA-9169-8D5581816B28}" dt="2018-08-26T01:26:48.958" v="13" actId="20577"/>
          <ac:spMkLst>
            <pc:docMk/>
            <pc:sldMk cId="1617881874" sldId="26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055A-08C9-4F60-BBD1-20BECEC270AF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64624-F80C-46C9-93A5-CC5499925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6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64624-F80C-46C9-93A5-CC54999252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2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2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9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7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3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5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6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3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3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ADDFA-CFCC-4FB0-8F94-B3EDDDBD494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5DEAE-4F2A-4BFC-97E3-917C263E4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5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 algn="ctr">
              <a:buNone/>
            </a:pPr>
            <a:endParaRPr lang="es-ES_tradnl" sz="5400" b="1" dirty="0"/>
          </a:p>
          <a:p>
            <a:pPr marL="0" indent="0" algn="ctr">
              <a:buNone/>
            </a:pPr>
            <a:r>
              <a:rPr lang="es-ES_tradnl" sz="5400" b="1" dirty="0"/>
              <a:t>IMPORTANTES MOTIVOS DE ORACI</a:t>
            </a:r>
            <a:r>
              <a:rPr lang="es-ES" sz="5400" b="1" dirty="0"/>
              <a:t>ÓN</a:t>
            </a:r>
            <a:endParaRPr lang="en-US" sz="5400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en-US" dirty="0"/>
          </a:p>
          <a:p>
            <a:pPr marL="0" indent="0" algn="ctr">
              <a:buNone/>
            </a:pPr>
            <a:r>
              <a:rPr lang="es-ES_tradnl" sz="4400" b="1" dirty="0"/>
              <a:t>Efesios 1:15-23</a:t>
            </a:r>
            <a:endParaRPr lang="en-US" sz="4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9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153400" cy="5897563"/>
          </a:xfrm>
        </p:spPr>
        <p:txBody>
          <a:bodyPr/>
          <a:lstStyle/>
          <a:p>
            <a:pPr marL="0" lvl="0" indent="0">
              <a:buNone/>
            </a:pPr>
            <a:endParaRPr lang="es-ES" b="1" dirty="0"/>
          </a:p>
          <a:p>
            <a:pPr marL="0" lvl="0" indent="0">
              <a:buNone/>
            </a:pPr>
            <a:endParaRPr lang="es-ES" b="1" dirty="0"/>
          </a:p>
          <a:p>
            <a:pPr marL="0" lvl="0" indent="0">
              <a:buNone/>
            </a:pPr>
            <a:r>
              <a:rPr lang="es-ES" b="1" dirty="0"/>
              <a:t>3. Jesucristo es la cabeza de la Iglesia.</a:t>
            </a:r>
            <a:r>
              <a:rPr lang="es-ES" dirty="0"/>
              <a:t> (v.22)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411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1534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CONCLUSIÓN</a:t>
            </a:r>
            <a:r>
              <a:rPr lang="es-ES" b="1" dirty="0"/>
              <a:t>: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Motivos de oración importantes</a:t>
            </a:r>
            <a:r>
              <a:rPr lang="es-ES" dirty="0"/>
              <a:t>: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ES" b="1" dirty="0"/>
              <a:t>Saber que tenemos un llamado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ES" b="1" dirty="0"/>
              <a:t>Saber que somos herederos de la gloria de Dios.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s-ES" b="1" dirty="0"/>
              <a:t>Saber que contamos con el poder de la grandeza de Dios.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4323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endParaRPr lang="es-ES" b="1" dirty="0"/>
          </a:p>
          <a:p>
            <a:pPr marL="571500" indent="-571500">
              <a:buAutoNum type="romanUcPeriod"/>
            </a:pPr>
            <a:r>
              <a:rPr lang="es-ES" b="1" dirty="0">
                <a:solidFill>
                  <a:srgbClr val="FF0000"/>
                </a:solidFill>
              </a:rPr>
              <a:t>LA ESPERANZA DEL LLAMADO DE DIOS</a:t>
            </a:r>
            <a:r>
              <a:rPr lang="es-ES" dirty="0">
                <a:solidFill>
                  <a:srgbClr val="FF0000"/>
                </a:solidFill>
              </a:rPr>
              <a:t>  </a:t>
            </a:r>
            <a:r>
              <a:rPr lang="es-ES" dirty="0"/>
              <a:t>(v.18) </a:t>
            </a:r>
          </a:p>
          <a:p>
            <a:pPr marL="571500" indent="-571500">
              <a:buAutoNum type="romanUcPeriod"/>
            </a:pPr>
            <a:endParaRPr lang="en-US" dirty="0"/>
          </a:p>
          <a:p>
            <a:pPr marL="0" indent="0">
              <a:buNone/>
            </a:pPr>
            <a:r>
              <a:rPr lang="es-ES" b="1" i="1" dirty="0"/>
              <a:t>“… para que sepáis cuál es la esperanza a que él os ha llamado”</a:t>
            </a:r>
            <a:r>
              <a:rPr lang="es-ES" b="1" dirty="0"/>
              <a:t> </a:t>
            </a:r>
            <a:r>
              <a:rPr lang="es-ES" dirty="0"/>
              <a:t>(v.18)</a:t>
            </a:r>
          </a:p>
          <a:p>
            <a:pPr marL="0" indent="0">
              <a:buNone/>
            </a:pPr>
            <a:endParaRPr lang="es-ES" dirty="0"/>
          </a:p>
          <a:p>
            <a:pPr marL="0" lvl="0" indent="0">
              <a:buNone/>
            </a:pPr>
            <a:r>
              <a:rPr lang="es-ES" b="1" dirty="0"/>
              <a:t>1. </a:t>
            </a:r>
            <a:r>
              <a:rPr lang="es-ES" b="1" u="sng" dirty="0"/>
              <a:t>Nos ha llamado a ser de Jesucristo y a tener comunión con Jesucristo</a:t>
            </a:r>
            <a:r>
              <a:rPr lang="es-ES" b="1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sz="3800" b="1" i="1" dirty="0"/>
              <a:t>“Entre las cuales estáis también vosotros, llamados a ser de Jesucristo”. </a:t>
            </a:r>
            <a:r>
              <a:rPr lang="es-ES" sz="3800" b="1" dirty="0"/>
              <a:t>(Ro. 1:6)</a:t>
            </a:r>
            <a:endParaRPr lang="en-US" sz="3800" b="1" dirty="0"/>
          </a:p>
          <a:p>
            <a:pPr marL="0" indent="0">
              <a:buNone/>
            </a:pPr>
            <a:r>
              <a:rPr lang="es-ES" sz="3800" b="1" i="1" dirty="0"/>
              <a:t>“Fiel es Dios, por el cual fuisteis llamados a la comunión con su Hijo Jesucristo nuestro Señor”.</a:t>
            </a:r>
            <a:r>
              <a:rPr lang="es-ES" sz="3800" b="1" dirty="0"/>
              <a:t> </a:t>
            </a:r>
            <a:r>
              <a:rPr lang="es-ES" sz="3800" dirty="0"/>
              <a:t>(1Cor. 1:9)</a:t>
            </a:r>
            <a:endParaRPr lang="en-US" sz="3800" dirty="0"/>
          </a:p>
          <a:p>
            <a:pPr marL="0" indent="0">
              <a:buNone/>
            </a:pPr>
            <a:endParaRPr lang="en-US" sz="3800" b="1" dirty="0"/>
          </a:p>
          <a:p>
            <a:pPr marL="0" lvl="0" indent="0">
              <a:buNone/>
            </a:pPr>
            <a:endParaRPr lang="es-ES" sz="3800" b="1" dirty="0"/>
          </a:p>
          <a:p>
            <a:pPr marL="0" lvl="0" indent="0">
              <a:buNone/>
            </a:pPr>
            <a:r>
              <a:rPr lang="es-ES" sz="3800" b="1" dirty="0"/>
              <a:t>2. </a:t>
            </a:r>
            <a:r>
              <a:rPr lang="es-ES" sz="3800" b="1" u="sng" dirty="0"/>
              <a:t>Nos ha llamado a ser santos o a vivir una vida santa</a:t>
            </a:r>
            <a:r>
              <a:rPr lang="es-ES" sz="3800" b="1" dirty="0"/>
              <a:t>.</a:t>
            </a:r>
            <a:endParaRPr lang="en-US" sz="3800" b="1" dirty="0"/>
          </a:p>
          <a:p>
            <a:pPr marL="0" indent="0">
              <a:buNone/>
            </a:pPr>
            <a:endParaRPr lang="en-US" sz="3800" b="1" dirty="0"/>
          </a:p>
          <a:p>
            <a:pPr marL="0" indent="0">
              <a:buNone/>
            </a:pPr>
            <a:r>
              <a:rPr lang="es-ES" sz="3800" b="1" i="1" dirty="0"/>
              <a:t>“A todos los que estáis en Roma, amados de Dios, llamados a ser santos: Gracia y paz a vosotros, de Dios nuestro Padre y del Señor Jesucristo”.</a:t>
            </a:r>
            <a:r>
              <a:rPr lang="en-US" sz="3800" b="1" i="1" dirty="0"/>
              <a:t> </a:t>
            </a:r>
            <a:r>
              <a:rPr lang="es-ES" sz="3800" dirty="0"/>
              <a:t>(Ro 1:7)</a:t>
            </a:r>
            <a:endParaRPr lang="en-US" sz="3800" dirty="0"/>
          </a:p>
          <a:p>
            <a:pPr marL="0" indent="0">
              <a:buNone/>
            </a:pPr>
            <a:r>
              <a:rPr lang="es-ES" sz="3800" b="1" i="1" dirty="0"/>
              <a:t>“Sino, como aquel que os llamó es santo, sed también vosotros santos en toda vuestra manera de vivir;</a:t>
            </a:r>
            <a:r>
              <a:rPr lang="en-US" sz="3800" b="1" i="1" baseline="30000" dirty="0"/>
              <a:t> </a:t>
            </a:r>
            <a:r>
              <a:rPr lang="en-US" sz="3800" b="1" i="1" dirty="0" err="1"/>
              <a:t>porque</a:t>
            </a:r>
            <a:r>
              <a:rPr lang="en-US" sz="3800" b="1" i="1" dirty="0"/>
              <a:t> </a:t>
            </a:r>
            <a:r>
              <a:rPr lang="en-US" sz="3800" b="1" i="1" dirty="0" err="1"/>
              <a:t>escrito</a:t>
            </a:r>
            <a:r>
              <a:rPr lang="en-US" sz="3800" b="1" i="1" dirty="0"/>
              <a:t> </a:t>
            </a:r>
            <a:r>
              <a:rPr lang="en-US" sz="3800" b="1" i="1" dirty="0" err="1"/>
              <a:t>está</a:t>
            </a:r>
            <a:r>
              <a:rPr lang="en-US" sz="3800" b="1" i="1" dirty="0"/>
              <a:t>: </a:t>
            </a:r>
            <a:r>
              <a:rPr lang="en-US" sz="3800" b="1" i="1" dirty="0" err="1"/>
              <a:t>Sed</a:t>
            </a:r>
            <a:r>
              <a:rPr lang="en-US" sz="3800" b="1" i="1" dirty="0"/>
              <a:t> </a:t>
            </a:r>
            <a:r>
              <a:rPr lang="en-US" sz="3800" b="1" i="1" dirty="0" err="1"/>
              <a:t>santos</a:t>
            </a:r>
            <a:r>
              <a:rPr lang="en-US" sz="3800" b="1" i="1" dirty="0"/>
              <a:t>, </a:t>
            </a:r>
            <a:r>
              <a:rPr lang="en-US" sz="3800" b="1" i="1" dirty="0" err="1"/>
              <a:t>porque</a:t>
            </a:r>
            <a:r>
              <a:rPr lang="en-US" sz="3800" b="1" i="1" dirty="0"/>
              <a:t> </a:t>
            </a:r>
            <a:r>
              <a:rPr lang="en-US" sz="3800" b="1" i="1" dirty="0" err="1"/>
              <a:t>yo</a:t>
            </a:r>
            <a:r>
              <a:rPr lang="en-US" sz="3800" b="1" i="1" dirty="0"/>
              <a:t> soy </a:t>
            </a:r>
            <a:r>
              <a:rPr lang="en-US" sz="3800" b="1" i="1" dirty="0" err="1"/>
              <a:t>santo</a:t>
            </a:r>
            <a:r>
              <a:rPr lang="en-US" sz="3800" b="1" i="1" dirty="0"/>
              <a:t>”.</a:t>
            </a:r>
            <a:r>
              <a:rPr lang="es-ES" sz="3800" dirty="0"/>
              <a:t> (1 </a:t>
            </a:r>
            <a:r>
              <a:rPr lang="es-ES" sz="3800" dirty="0" err="1"/>
              <a:t>Ped</a:t>
            </a:r>
            <a:r>
              <a:rPr lang="es-ES" sz="3800" dirty="0"/>
              <a:t>. 1:15, 16)</a:t>
            </a: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9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05800" cy="5897563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s-ES" b="1" dirty="0"/>
              <a:t>3. </a:t>
            </a:r>
            <a:r>
              <a:rPr lang="es-ES" b="1" u="sng" dirty="0"/>
              <a:t>Hemos sido llamados a ser libres, para no vivir en la esclavitud del pecado</a:t>
            </a:r>
            <a:r>
              <a:rPr lang="es-ES" b="1" dirty="0"/>
              <a:t>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s-ES" b="1" i="1" dirty="0"/>
              <a:t>“Estad, pues, firmes en la libertad con que Cristo nos hizo libres, y no estéis otra vez sujetos al yugo de esclavitud”</a:t>
            </a:r>
            <a:r>
              <a:rPr lang="es-ES" b="1" dirty="0"/>
              <a:t>.</a:t>
            </a:r>
            <a:r>
              <a:rPr lang="en-US" b="1" dirty="0"/>
              <a:t> (Gal 5:1) </a:t>
            </a:r>
            <a:r>
              <a:rPr lang="en-US" b="1" i="1" dirty="0"/>
              <a:t>“</a:t>
            </a:r>
            <a:r>
              <a:rPr lang="en-US" b="1" i="1" dirty="0" err="1"/>
              <a:t>Porque</a:t>
            </a:r>
            <a:r>
              <a:rPr lang="en-US" b="1" i="1" dirty="0"/>
              <a:t> </a:t>
            </a:r>
            <a:r>
              <a:rPr lang="en-US" b="1" i="1" dirty="0" err="1"/>
              <a:t>vosotros</a:t>
            </a:r>
            <a:r>
              <a:rPr lang="en-US" b="1" i="1" dirty="0"/>
              <a:t>, </a:t>
            </a:r>
            <a:r>
              <a:rPr lang="en-US" b="1" i="1" dirty="0" err="1"/>
              <a:t>hermanos</a:t>
            </a:r>
            <a:r>
              <a:rPr lang="en-US" b="1" i="1" dirty="0"/>
              <a:t>, a </a:t>
            </a:r>
            <a:r>
              <a:rPr lang="en-US" b="1" i="1" dirty="0" err="1"/>
              <a:t>libertad</a:t>
            </a:r>
            <a:r>
              <a:rPr lang="en-US" b="1" i="1" dirty="0"/>
              <a:t> </a:t>
            </a:r>
            <a:r>
              <a:rPr lang="en-US" b="1" i="1" dirty="0" err="1"/>
              <a:t>fuisteis</a:t>
            </a:r>
            <a:r>
              <a:rPr lang="en-US" b="1" i="1" dirty="0"/>
              <a:t> </a:t>
            </a:r>
            <a:r>
              <a:rPr lang="en-US" b="1" i="1" dirty="0" err="1"/>
              <a:t>llamados</a:t>
            </a:r>
            <a:r>
              <a:rPr lang="en-US" b="1" i="1" dirty="0"/>
              <a:t>; </a:t>
            </a:r>
            <a:r>
              <a:rPr lang="en-US" b="1" i="1" dirty="0" err="1"/>
              <a:t>solamente</a:t>
            </a:r>
            <a:r>
              <a:rPr lang="en-US" b="1" i="1" dirty="0"/>
              <a:t> </a:t>
            </a:r>
            <a:r>
              <a:rPr lang="en-US" b="1" i="1" dirty="0" err="1"/>
              <a:t>que</a:t>
            </a:r>
            <a:r>
              <a:rPr lang="en-US" b="1" i="1" dirty="0"/>
              <a:t> no </a:t>
            </a:r>
            <a:r>
              <a:rPr lang="en-US" b="1" i="1" dirty="0" err="1"/>
              <a:t>uséis</a:t>
            </a:r>
            <a:r>
              <a:rPr lang="en-US" b="1" i="1" dirty="0"/>
              <a:t> la </a:t>
            </a:r>
            <a:r>
              <a:rPr lang="en-US" b="1" i="1" dirty="0" err="1"/>
              <a:t>libertad</a:t>
            </a:r>
            <a:r>
              <a:rPr lang="en-US" b="1" i="1" dirty="0"/>
              <a:t> </a:t>
            </a:r>
            <a:r>
              <a:rPr lang="en-US" b="1" i="1" dirty="0" err="1"/>
              <a:t>como</a:t>
            </a:r>
            <a:r>
              <a:rPr lang="en-US" b="1" i="1" dirty="0"/>
              <a:t> </a:t>
            </a:r>
            <a:r>
              <a:rPr lang="en-US" b="1" i="1" dirty="0" err="1"/>
              <a:t>ocasión</a:t>
            </a:r>
            <a:r>
              <a:rPr lang="en-US" b="1" i="1" dirty="0"/>
              <a:t> para la carne, </a:t>
            </a:r>
            <a:r>
              <a:rPr lang="en-US" b="1" i="1" dirty="0" err="1"/>
              <a:t>sino</a:t>
            </a:r>
            <a:r>
              <a:rPr lang="en-US" b="1" i="1" dirty="0"/>
              <a:t> </a:t>
            </a:r>
            <a:r>
              <a:rPr lang="en-US" b="1" i="1" dirty="0" err="1"/>
              <a:t>servíos</a:t>
            </a:r>
            <a:r>
              <a:rPr lang="en-US" b="1" i="1" dirty="0"/>
              <a:t> </a:t>
            </a:r>
            <a:r>
              <a:rPr lang="en-US" b="1" i="1" dirty="0" err="1"/>
              <a:t>por</a:t>
            </a:r>
            <a:r>
              <a:rPr lang="en-US" b="1" i="1" dirty="0"/>
              <a:t> </a:t>
            </a:r>
            <a:r>
              <a:rPr lang="en-US" b="1" i="1" dirty="0" err="1"/>
              <a:t>amor</a:t>
            </a:r>
            <a:r>
              <a:rPr lang="en-US" b="1" i="1" dirty="0"/>
              <a:t> los </a:t>
            </a:r>
            <a:r>
              <a:rPr lang="en-US" b="1" i="1" dirty="0" err="1"/>
              <a:t>unos</a:t>
            </a:r>
            <a:r>
              <a:rPr lang="en-US" b="1" i="1" dirty="0"/>
              <a:t> a los </a:t>
            </a:r>
            <a:r>
              <a:rPr lang="en-US" b="1" i="1" dirty="0" err="1"/>
              <a:t>otros</a:t>
            </a:r>
            <a:r>
              <a:rPr lang="en-US" b="1" i="1" dirty="0"/>
              <a:t>”</a:t>
            </a:r>
            <a:r>
              <a:rPr lang="en-US" b="1" dirty="0"/>
              <a:t>. (Gal 5:13)</a:t>
            </a:r>
          </a:p>
          <a:p>
            <a:pPr marL="0" indent="0">
              <a:buNone/>
            </a:pPr>
            <a:endParaRPr lang="en-US" b="1" dirty="0"/>
          </a:p>
          <a:p>
            <a:pPr marL="0" lvl="0" indent="0">
              <a:buNone/>
            </a:pPr>
            <a:r>
              <a:rPr lang="es-ES" b="1" dirty="0"/>
              <a:t>4. </a:t>
            </a:r>
            <a:r>
              <a:rPr lang="es-ES" b="1" u="sng" dirty="0"/>
              <a:t>Hemos sido llamados a vivir en  armonía con el cuerpo de Cristo, es decir su Iglesia</a:t>
            </a:r>
            <a:r>
              <a:rPr lang="es-ES" b="1" dirty="0"/>
              <a:t>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s-ES" b="1" i="1" dirty="0"/>
              <a:t>“Y la paz de Dios gobierne en vuestros corazones, a la que asimismo fuisteis llamados en un solo cuerpo; y sed agradecidos”.</a:t>
            </a:r>
            <a:r>
              <a:rPr lang="es-ES" b="1" dirty="0"/>
              <a:t> (Col 3:15) 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s-ES" b="1" i="1" dirty="0"/>
              <a:t>“Yo pues, preso en el Señor, os ruego que andéis como es digno de la vocación con que fuisteis llamados, con toda humildad y mansedumbre, soportándoos con paciencia los unos a los otros en amor”</a:t>
            </a:r>
            <a:r>
              <a:rPr lang="es-ES" b="1" dirty="0"/>
              <a:t>. (Ef. 4:1,2)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0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s-ES" b="1" dirty="0"/>
              <a:t>5. </a:t>
            </a:r>
            <a:r>
              <a:rPr lang="es-ES" b="1" u="sng" dirty="0"/>
              <a:t>Así como podemos gozar de la paz en Cristo, también hemos sido llamados a experimentar la oposición del mundo incrédulo</a:t>
            </a:r>
            <a:r>
              <a:rPr lang="es-ES" b="1" dirty="0"/>
              <a:t>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s-ES" b="1" i="1" dirty="0"/>
              <a:t>“Pues ¿qué gloria es, si pecando sois abofeteados, y lo soportáis? Mas si haciendo lo bueno sufrís, y lo soportáis, esto ciertamente es aprobado delante de Dios.</a:t>
            </a:r>
            <a:r>
              <a:rPr lang="en-US" b="1" i="1" dirty="0"/>
              <a:t> </a:t>
            </a:r>
            <a:r>
              <a:rPr lang="en-US" b="1" i="1" dirty="0" err="1"/>
              <a:t>Pues</a:t>
            </a:r>
            <a:r>
              <a:rPr lang="en-US" b="1" i="1" dirty="0"/>
              <a:t> para </a:t>
            </a:r>
            <a:r>
              <a:rPr lang="en-US" b="1" i="1" dirty="0" err="1"/>
              <a:t>esto</a:t>
            </a:r>
            <a:r>
              <a:rPr lang="en-US" b="1" i="1" dirty="0"/>
              <a:t> </a:t>
            </a:r>
            <a:r>
              <a:rPr lang="en-US" b="1" i="1" dirty="0" err="1"/>
              <a:t>fuisteis</a:t>
            </a:r>
            <a:r>
              <a:rPr lang="en-US" b="1" i="1" dirty="0"/>
              <a:t> </a:t>
            </a:r>
            <a:r>
              <a:rPr lang="en-US" b="1" i="1" dirty="0" err="1"/>
              <a:t>llamados</a:t>
            </a:r>
            <a:r>
              <a:rPr lang="en-US" b="1" i="1" dirty="0"/>
              <a:t>; </a:t>
            </a:r>
            <a:r>
              <a:rPr lang="en-US" b="1" i="1" dirty="0" err="1"/>
              <a:t>porque</a:t>
            </a:r>
            <a:r>
              <a:rPr lang="en-US" b="1" i="1" dirty="0"/>
              <a:t> </a:t>
            </a:r>
            <a:r>
              <a:rPr lang="en-US" b="1" i="1" dirty="0" err="1"/>
              <a:t>también</a:t>
            </a:r>
            <a:r>
              <a:rPr lang="en-US" b="1" i="1" dirty="0"/>
              <a:t> Cristo </a:t>
            </a:r>
            <a:r>
              <a:rPr lang="en-US" b="1" i="1" dirty="0" err="1"/>
              <a:t>padeció</a:t>
            </a:r>
            <a:r>
              <a:rPr lang="en-US" b="1" i="1" dirty="0"/>
              <a:t> </a:t>
            </a:r>
            <a:r>
              <a:rPr lang="en-US" b="1" i="1" dirty="0" err="1"/>
              <a:t>por</a:t>
            </a:r>
            <a:r>
              <a:rPr lang="en-US" b="1" i="1" dirty="0"/>
              <a:t> </a:t>
            </a:r>
            <a:r>
              <a:rPr lang="en-US" b="1" i="1" dirty="0" err="1"/>
              <a:t>nosotros</a:t>
            </a:r>
            <a:r>
              <a:rPr lang="en-US" b="1" i="1" dirty="0"/>
              <a:t>, </a:t>
            </a:r>
            <a:r>
              <a:rPr lang="en-US" b="1" i="1" dirty="0" err="1"/>
              <a:t>dejándonos</a:t>
            </a:r>
            <a:r>
              <a:rPr lang="en-US" b="1" i="1" dirty="0"/>
              <a:t> </a:t>
            </a:r>
            <a:r>
              <a:rPr lang="en-US" b="1" i="1" dirty="0" err="1"/>
              <a:t>ejemplo</a:t>
            </a:r>
            <a:r>
              <a:rPr lang="en-US" b="1" i="1" dirty="0"/>
              <a:t>, para </a:t>
            </a:r>
            <a:r>
              <a:rPr lang="en-US" b="1" i="1" dirty="0" err="1"/>
              <a:t>que</a:t>
            </a:r>
            <a:r>
              <a:rPr lang="en-US" b="1" i="1" dirty="0"/>
              <a:t> </a:t>
            </a:r>
            <a:r>
              <a:rPr lang="en-US" b="1" i="1" dirty="0" err="1"/>
              <a:t>sigáis</a:t>
            </a:r>
            <a:r>
              <a:rPr lang="en-US" b="1" i="1" dirty="0"/>
              <a:t> </a:t>
            </a:r>
            <a:r>
              <a:rPr lang="en-US" b="1" i="1" dirty="0" err="1"/>
              <a:t>sus</a:t>
            </a:r>
            <a:r>
              <a:rPr lang="en-US" b="1" i="1" dirty="0"/>
              <a:t> </a:t>
            </a:r>
            <a:r>
              <a:rPr lang="en-US" b="1" i="1" dirty="0" err="1"/>
              <a:t>pisadas</a:t>
            </a:r>
            <a:r>
              <a:rPr lang="en-US" b="1" i="1" dirty="0"/>
              <a:t>”</a:t>
            </a:r>
            <a:r>
              <a:rPr lang="es-ES" b="1" dirty="0"/>
              <a:t>. (1 </a:t>
            </a:r>
            <a:r>
              <a:rPr lang="es-ES" b="1" dirty="0" err="1"/>
              <a:t>Ped</a:t>
            </a:r>
            <a:r>
              <a:rPr lang="es-ES" b="1" dirty="0"/>
              <a:t> 2:20, 21)</a:t>
            </a:r>
            <a:endParaRPr lang="en-US" b="1" dirty="0"/>
          </a:p>
          <a:p>
            <a:pPr marL="0" indent="0">
              <a:buNone/>
            </a:pPr>
            <a:endParaRPr lang="es-ES" b="1" u="sng" dirty="0"/>
          </a:p>
          <a:p>
            <a:pPr marL="0" indent="0">
              <a:buNone/>
            </a:pPr>
            <a:r>
              <a:rPr lang="es-ES" b="1" dirty="0"/>
              <a:t>6. </a:t>
            </a:r>
            <a:r>
              <a:rPr lang="es-ES" b="1" u="sng" dirty="0"/>
              <a:t>Y aparte de este sufrimiento, nos ha llamado a su reino y gloria </a:t>
            </a:r>
          </a:p>
          <a:p>
            <a:pPr marL="0" indent="0">
              <a:buNone/>
            </a:pPr>
            <a:endParaRPr lang="es-ES" b="1" i="1" u="sng" dirty="0"/>
          </a:p>
          <a:p>
            <a:pPr marL="0" indent="0">
              <a:buNone/>
            </a:pPr>
            <a:r>
              <a:rPr lang="es-ES" b="1" i="1" dirty="0"/>
              <a:t>“Y os encargábamos que anduvieseis como es digno de Dios, que os llamó a su reino y gloria”.</a:t>
            </a:r>
            <a:r>
              <a:rPr lang="es-ES" b="1" dirty="0"/>
              <a:t> (1Tes 2:12)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8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3500" b="1" dirty="0"/>
              <a:t>II. </a:t>
            </a:r>
            <a:r>
              <a:rPr lang="es-ES" sz="3500" b="1" dirty="0">
                <a:solidFill>
                  <a:srgbClr val="FF0000"/>
                </a:solidFill>
              </a:rPr>
              <a:t>HEREDEROS DE LA GLORIA DE DIOS</a:t>
            </a:r>
            <a:r>
              <a:rPr lang="es-ES" sz="3500" dirty="0">
                <a:solidFill>
                  <a:srgbClr val="FF0000"/>
                </a:solidFill>
              </a:rPr>
              <a:t> </a:t>
            </a:r>
            <a:r>
              <a:rPr lang="es-ES" sz="3500" dirty="0"/>
              <a:t>(v.18b) </a:t>
            </a:r>
          </a:p>
          <a:p>
            <a:pPr marL="0" indent="0">
              <a:buNone/>
            </a:pPr>
            <a:endParaRPr lang="es-ES" sz="3500" b="1" i="1" dirty="0"/>
          </a:p>
          <a:p>
            <a:pPr marL="0" indent="0">
              <a:buNone/>
            </a:pPr>
            <a:r>
              <a:rPr lang="es-ES" sz="3500" b="1" i="1" dirty="0"/>
              <a:t>“… cuáles las riquezas de la gloria de su herencia en los santos”</a:t>
            </a:r>
            <a:r>
              <a:rPr lang="es-ES" sz="3500" b="1" dirty="0"/>
              <a:t>. (v.18b) </a:t>
            </a:r>
          </a:p>
          <a:p>
            <a:pPr marL="0" indent="0">
              <a:buNone/>
            </a:pPr>
            <a:endParaRPr lang="es-ES" sz="3500" b="1" i="1" dirty="0"/>
          </a:p>
          <a:p>
            <a:pPr marL="0" indent="0">
              <a:buNone/>
            </a:pPr>
            <a:r>
              <a:rPr lang="es-ES" sz="3500" b="1" i="1" dirty="0"/>
              <a:t>“Bendito el Dios y Padre de nuestro Señor Jesucristo, que según su grande misericordia nos hizo renacer para una esperanza viva, por la resurrección de Jesucristo de los muertos, para una herencia incorruptible, incontaminada e inmarcesible, reservada en los cielos para vosotros”</a:t>
            </a:r>
            <a:r>
              <a:rPr lang="es-ES" sz="3500" b="1" dirty="0"/>
              <a:t>. (1Ped. 1:3,4) </a:t>
            </a:r>
            <a:r>
              <a:rPr lang="es-ES" b="1" dirty="0"/>
              <a:t> 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826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058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III. </a:t>
            </a:r>
            <a:r>
              <a:rPr lang="es-ES" b="1" dirty="0">
                <a:solidFill>
                  <a:srgbClr val="FF0000"/>
                </a:solidFill>
              </a:rPr>
              <a:t>LA GRANDEZA DEL PODER DE DIOS</a:t>
            </a:r>
            <a:r>
              <a:rPr lang="es-ES" b="1" dirty="0"/>
              <a:t>. </a:t>
            </a:r>
            <a:r>
              <a:rPr lang="es-ES" dirty="0"/>
              <a:t>(v. 19) </a:t>
            </a:r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ES" b="1" i="1" dirty="0"/>
              <a:t>“… y cuál la supereminente grandeza de su poder para con nosotros”</a:t>
            </a:r>
            <a:r>
              <a:rPr lang="es-ES" b="1" dirty="0"/>
              <a:t> (v.19) 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1. Por la Resurrección de Jesucristo de los muertos. (v.20)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s-ES" b="1" i="1" dirty="0"/>
              <a:t>“… la cual operó en Cristo, resucitándole de los muertos.”</a:t>
            </a:r>
            <a:r>
              <a:rPr lang="es-ES" b="1" dirty="0"/>
              <a:t> (v.20)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442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05800" cy="5897563"/>
          </a:xfrm>
        </p:spPr>
        <p:txBody>
          <a:bodyPr/>
          <a:lstStyle/>
          <a:p>
            <a:pPr marL="0" lvl="0" indent="0">
              <a:buNone/>
            </a:pPr>
            <a:r>
              <a:rPr lang="es-ES" b="1" dirty="0"/>
              <a:t>2. Jesucristo vencedor del mal.</a:t>
            </a:r>
            <a:endParaRPr lang="en-US" dirty="0"/>
          </a:p>
          <a:p>
            <a:pPr marL="0" indent="0">
              <a:buNone/>
            </a:pPr>
            <a:endParaRPr lang="es-ES" i="1" dirty="0"/>
          </a:p>
          <a:p>
            <a:pPr marL="0" indent="0">
              <a:buNone/>
            </a:pPr>
            <a:r>
              <a:rPr lang="es-ES" b="1" i="1" dirty="0"/>
              <a:t>“…sentándole a su diestra en los lugares celestiales”.</a:t>
            </a:r>
            <a:r>
              <a:rPr lang="es-ES" b="1" dirty="0"/>
              <a:t> (v.20)</a:t>
            </a:r>
            <a:endParaRPr lang="en-US" b="1" dirty="0"/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ES" b="1" i="1" dirty="0"/>
              <a:t>“Jehová dijo a mi Señor: Siéntate a mi diestra, Hasta que ponga a tus enemigos por estrado de tus pies”</a:t>
            </a:r>
            <a:r>
              <a:rPr lang="es-ES" b="1" dirty="0"/>
              <a:t>.</a:t>
            </a:r>
            <a:r>
              <a:rPr lang="en-US" b="1" dirty="0"/>
              <a:t> (Sal. 110:1)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6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i="1" dirty="0"/>
              <a:t>“Así que, por cuanto los hijos participaron de carne y sangre, él también participó de lo mismo, para destruir por medio de la muerte al que tenía el imperio de la muerte, esto es, al diablo,</a:t>
            </a:r>
            <a:r>
              <a:rPr lang="en-US" b="1" i="1" dirty="0"/>
              <a:t> </a:t>
            </a:r>
            <a:r>
              <a:rPr lang="en-US" b="1" i="1" baseline="30000" dirty="0"/>
              <a:t> </a:t>
            </a:r>
            <a:r>
              <a:rPr lang="en-US" b="1" i="1" dirty="0"/>
              <a:t>y </a:t>
            </a:r>
            <a:r>
              <a:rPr lang="en-US" b="1" i="1" dirty="0" err="1"/>
              <a:t>librar</a:t>
            </a:r>
            <a:r>
              <a:rPr lang="en-US" b="1" i="1" dirty="0"/>
              <a:t> a </a:t>
            </a:r>
            <a:r>
              <a:rPr lang="en-US" b="1" i="1" dirty="0" err="1"/>
              <a:t>todos</a:t>
            </a:r>
            <a:r>
              <a:rPr lang="en-US" b="1" i="1" dirty="0"/>
              <a:t> los </a:t>
            </a:r>
            <a:r>
              <a:rPr lang="en-US" b="1" i="1" dirty="0" err="1"/>
              <a:t>que</a:t>
            </a:r>
            <a:r>
              <a:rPr lang="en-US" b="1" i="1" dirty="0"/>
              <a:t> </a:t>
            </a:r>
            <a:r>
              <a:rPr lang="en-US" b="1" i="1" dirty="0" err="1"/>
              <a:t>por</a:t>
            </a:r>
            <a:r>
              <a:rPr lang="en-US" b="1" i="1" dirty="0"/>
              <a:t> el </a:t>
            </a:r>
            <a:r>
              <a:rPr lang="en-US" b="1" i="1" dirty="0" err="1"/>
              <a:t>temor</a:t>
            </a:r>
            <a:r>
              <a:rPr lang="en-US" b="1" i="1" dirty="0"/>
              <a:t> de la </a:t>
            </a:r>
            <a:r>
              <a:rPr lang="en-US" b="1" i="1" dirty="0" err="1"/>
              <a:t>muerte</a:t>
            </a:r>
            <a:r>
              <a:rPr lang="en-US" b="1" i="1" dirty="0"/>
              <a:t> </a:t>
            </a:r>
            <a:r>
              <a:rPr lang="en-US" b="1" i="1" dirty="0" err="1"/>
              <a:t>estaban</a:t>
            </a:r>
            <a:r>
              <a:rPr lang="en-US" b="1" i="1" dirty="0"/>
              <a:t> </a:t>
            </a:r>
            <a:r>
              <a:rPr lang="en-US" b="1" i="1" dirty="0" err="1"/>
              <a:t>durante</a:t>
            </a:r>
            <a:r>
              <a:rPr lang="en-US" b="1" i="1" dirty="0"/>
              <a:t> </a:t>
            </a:r>
            <a:r>
              <a:rPr lang="en-US" b="1" i="1" dirty="0" err="1"/>
              <a:t>toda</a:t>
            </a:r>
            <a:r>
              <a:rPr lang="en-US" b="1" i="1" dirty="0"/>
              <a:t> la </a:t>
            </a:r>
            <a:r>
              <a:rPr lang="en-US" b="1" i="1" dirty="0" err="1"/>
              <a:t>vida</a:t>
            </a:r>
            <a:r>
              <a:rPr lang="en-US" b="1" i="1" dirty="0"/>
              <a:t> </a:t>
            </a:r>
            <a:r>
              <a:rPr lang="en-US" b="1" i="1" dirty="0" err="1"/>
              <a:t>sujetos</a:t>
            </a:r>
            <a:r>
              <a:rPr lang="en-US" b="1" i="1" dirty="0"/>
              <a:t> a </a:t>
            </a:r>
            <a:r>
              <a:rPr lang="en-US" b="1" i="1" dirty="0" err="1"/>
              <a:t>servidumbre</a:t>
            </a:r>
            <a:r>
              <a:rPr lang="en-US" b="1" i="1" dirty="0"/>
              <a:t>. </a:t>
            </a:r>
            <a:r>
              <a:rPr lang="en-US" b="1" i="1" dirty="0" err="1"/>
              <a:t>Porque</a:t>
            </a:r>
            <a:r>
              <a:rPr lang="en-US" b="1" i="1" dirty="0"/>
              <a:t> </a:t>
            </a:r>
            <a:r>
              <a:rPr lang="en-US" b="1" i="1" dirty="0" err="1"/>
              <a:t>ciertamente</a:t>
            </a:r>
            <a:r>
              <a:rPr lang="en-US" b="1" i="1" dirty="0"/>
              <a:t> no </a:t>
            </a:r>
            <a:r>
              <a:rPr lang="en-US" b="1" i="1" dirty="0" err="1"/>
              <a:t>socorrió</a:t>
            </a:r>
            <a:r>
              <a:rPr lang="en-US" b="1" i="1" dirty="0"/>
              <a:t> a los </a:t>
            </a:r>
            <a:r>
              <a:rPr lang="en-US" b="1" i="1" dirty="0" err="1"/>
              <a:t>ángeles</a:t>
            </a:r>
            <a:r>
              <a:rPr lang="en-US" b="1" i="1" dirty="0"/>
              <a:t>, </a:t>
            </a:r>
            <a:r>
              <a:rPr lang="en-US" b="1" i="1" dirty="0" err="1"/>
              <a:t>sino</a:t>
            </a:r>
            <a:r>
              <a:rPr lang="en-US" b="1" i="1" dirty="0"/>
              <a:t> </a:t>
            </a:r>
            <a:r>
              <a:rPr lang="en-US" b="1" i="1" dirty="0" err="1"/>
              <a:t>que</a:t>
            </a:r>
            <a:r>
              <a:rPr lang="en-US" b="1" i="1" dirty="0"/>
              <a:t> </a:t>
            </a:r>
            <a:r>
              <a:rPr lang="en-US" b="1" i="1" dirty="0" err="1"/>
              <a:t>socorrió</a:t>
            </a:r>
            <a:r>
              <a:rPr lang="en-US" b="1" i="1" dirty="0"/>
              <a:t> a la </a:t>
            </a:r>
            <a:r>
              <a:rPr lang="en-US" b="1" i="1" dirty="0" err="1"/>
              <a:t>descendencia</a:t>
            </a:r>
            <a:r>
              <a:rPr lang="en-US" b="1" i="1" dirty="0"/>
              <a:t> de Abraham. </a:t>
            </a:r>
            <a:r>
              <a:rPr lang="en-US" b="1" i="1" dirty="0" err="1"/>
              <a:t>Por</a:t>
            </a:r>
            <a:r>
              <a:rPr lang="en-US" b="1" i="1" dirty="0"/>
              <a:t> lo </a:t>
            </a:r>
            <a:r>
              <a:rPr lang="en-US" b="1" i="1" dirty="0" err="1"/>
              <a:t>cual</a:t>
            </a:r>
            <a:r>
              <a:rPr lang="en-US" b="1" i="1" dirty="0"/>
              <a:t> </a:t>
            </a:r>
            <a:r>
              <a:rPr lang="en-US" b="1" i="1" dirty="0" err="1"/>
              <a:t>debía</a:t>
            </a:r>
            <a:r>
              <a:rPr lang="en-US" b="1" i="1" dirty="0"/>
              <a:t> </a:t>
            </a:r>
            <a:r>
              <a:rPr lang="en-US" b="1" i="1" dirty="0" err="1"/>
              <a:t>ser</a:t>
            </a:r>
            <a:r>
              <a:rPr lang="en-US" b="1" i="1" dirty="0"/>
              <a:t> en </a:t>
            </a:r>
            <a:r>
              <a:rPr lang="en-US" b="1" i="1" dirty="0" err="1"/>
              <a:t>todo</a:t>
            </a:r>
            <a:r>
              <a:rPr lang="en-US" b="1" i="1" dirty="0"/>
              <a:t> </a:t>
            </a:r>
            <a:r>
              <a:rPr lang="en-US" b="1" i="1" dirty="0" err="1"/>
              <a:t>semejante</a:t>
            </a:r>
            <a:r>
              <a:rPr lang="en-US" b="1" i="1" dirty="0"/>
              <a:t> a </a:t>
            </a:r>
            <a:r>
              <a:rPr lang="en-US" b="1" i="1" dirty="0" err="1"/>
              <a:t>sus</a:t>
            </a:r>
            <a:r>
              <a:rPr lang="en-US" b="1" i="1" dirty="0"/>
              <a:t> </a:t>
            </a:r>
            <a:r>
              <a:rPr lang="en-US" b="1" i="1" dirty="0" err="1"/>
              <a:t>hermanos</a:t>
            </a:r>
            <a:r>
              <a:rPr lang="en-US" b="1" i="1" dirty="0"/>
              <a:t>, para </a:t>
            </a:r>
            <a:r>
              <a:rPr lang="en-US" b="1" i="1" dirty="0" err="1"/>
              <a:t>venir</a:t>
            </a:r>
            <a:r>
              <a:rPr lang="en-US" b="1" i="1" dirty="0"/>
              <a:t> a </a:t>
            </a:r>
            <a:r>
              <a:rPr lang="en-US" b="1" i="1" dirty="0" err="1"/>
              <a:t>ser</a:t>
            </a:r>
            <a:r>
              <a:rPr lang="en-US" b="1" i="1" dirty="0"/>
              <a:t> </a:t>
            </a:r>
            <a:r>
              <a:rPr lang="en-US" b="1" i="1" dirty="0" err="1"/>
              <a:t>misericordioso</a:t>
            </a:r>
            <a:r>
              <a:rPr lang="en-US" b="1" i="1" dirty="0"/>
              <a:t> y </a:t>
            </a:r>
            <a:r>
              <a:rPr lang="en-US" b="1" i="1" dirty="0" err="1"/>
              <a:t>fiel</a:t>
            </a:r>
            <a:r>
              <a:rPr lang="en-US" b="1" i="1" dirty="0"/>
              <a:t> sumo </a:t>
            </a:r>
            <a:r>
              <a:rPr lang="en-US" b="1" i="1" dirty="0" err="1"/>
              <a:t>sacerdote</a:t>
            </a:r>
            <a:r>
              <a:rPr lang="en-US" b="1" i="1" dirty="0"/>
              <a:t> en lo </a:t>
            </a:r>
            <a:r>
              <a:rPr lang="en-US" b="1" i="1" dirty="0" err="1"/>
              <a:t>que</a:t>
            </a:r>
            <a:r>
              <a:rPr lang="en-US" b="1" i="1" dirty="0"/>
              <a:t> a Dios se </a:t>
            </a:r>
            <a:r>
              <a:rPr lang="en-US" b="1" i="1" dirty="0" err="1"/>
              <a:t>refiere</a:t>
            </a:r>
            <a:r>
              <a:rPr lang="en-US" b="1" i="1" dirty="0"/>
              <a:t>, para </a:t>
            </a:r>
            <a:r>
              <a:rPr lang="en-US" b="1" i="1" dirty="0" err="1"/>
              <a:t>expiar</a:t>
            </a:r>
            <a:r>
              <a:rPr lang="en-US" b="1" i="1" dirty="0"/>
              <a:t> los </a:t>
            </a:r>
            <a:r>
              <a:rPr lang="en-US" b="1" i="1" dirty="0" err="1"/>
              <a:t>pecados</a:t>
            </a:r>
            <a:r>
              <a:rPr lang="en-US" b="1" i="1" dirty="0"/>
              <a:t> del pueblo. </a:t>
            </a:r>
            <a:r>
              <a:rPr lang="en-US" b="1" i="1" dirty="0" err="1"/>
              <a:t>Pues</a:t>
            </a:r>
            <a:r>
              <a:rPr lang="en-US" b="1" i="1" dirty="0"/>
              <a:t> en </a:t>
            </a:r>
            <a:r>
              <a:rPr lang="en-US" b="1" i="1" dirty="0" err="1"/>
              <a:t>cuanto</a:t>
            </a:r>
            <a:r>
              <a:rPr lang="en-US" b="1" i="1" dirty="0"/>
              <a:t> </a:t>
            </a:r>
            <a:r>
              <a:rPr lang="en-US" b="1" i="1" dirty="0" err="1"/>
              <a:t>él</a:t>
            </a:r>
            <a:r>
              <a:rPr lang="en-US" b="1" i="1" dirty="0"/>
              <a:t> </a:t>
            </a:r>
            <a:r>
              <a:rPr lang="en-US" b="1" i="1" dirty="0" err="1"/>
              <a:t>mismo</a:t>
            </a:r>
            <a:r>
              <a:rPr lang="en-US" b="1" i="1" dirty="0"/>
              <a:t> </a:t>
            </a:r>
            <a:r>
              <a:rPr lang="en-US" b="1" i="1" dirty="0" err="1"/>
              <a:t>padeció</a:t>
            </a:r>
            <a:r>
              <a:rPr lang="en-US" b="1" i="1" dirty="0"/>
              <a:t> </a:t>
            </a:r>
            <a:r>
              <a:rPr lang="en-US" b="1" i="1" dirty="0" err="1"/>
              <a:t>siendo</a:t>
            </a:r>
            <a:r>
              <a:rPr lang="en-US" b="1" i="1" dirty="0"/>
              <a:t> </a:t>
            </a:r>
            <a:r>
              <a:rPr lang="en-US" b="1" i="1" dirty="0" err="1"/>
              <a:t>tentado</a:t>
            </a:r>
            <a:r>
              <a:rPr lang="en-US" b="1" i="1" dirty="0"/>
              <a:t>, </a:t>
            </a:r>
            <a:r>
              <a:rPr lang="en-US" b="1" i="1" dirty="0" err="1"/>
              <a:t>es</a:t>
            </a:r>
            <a:r>
              <a:rPr lang="en-US" b="1" i="1" dirty="0"/>
              <a:t> </a:t>
            </a:r>
            <a:r>
              <a:rPr lang="en-US" b="1" i="1" dirty="0" err="1"/>
              <a:t>poderoso</a:t>
            </a:r>
            <a:r>
              <a:rPr lang="en-US" b="1" i="1" dirty="0"/>
              <a:t> para </a:t>
            </a:r>
            <a:r>
              <a:rPr lang="en-US" b="1" i="1" dirty="0" err="1"/>
              <a:t>socorrer</a:t>
            </a:r>
            <a:r>
              <a:rPr lang="en-US" b="1" i="1" dirty="0"/>
              <a:t> a los </a:t>
            </a:r>
            <a:r>
              <a:rPr lang="en-US" b="1" i="1" dirty="0" err="1"/>
              <a:t>que</a:t>
            </a:r>
            <a:r>
              <a:rPr lang="en-US" b="1" i="1" dirty="0"/>
              <a:t> son </a:t>
            </a:r>
            <a:r>
              <a:rPr lang="en-US" b="1" i="1" dirty="0" err="1"/>
              <a:t>tentados</a:t>
            </a:r>
            <a:r>
              <a:rPr lang="en-US" b="1" i="1" dirty="0"/>
              <a:t>”.</a:t>
            </a:r>
            <a:r>
              <a:rPr lang="es-ES" dirty="0"/>
              <a:t> (</a:t>
            </a:r>
            <a:r>
              <a:rPr lang="es-ES" dirty="0" err="1"/>
              <a:t>Heb</a:t>
            </a:r>
            <a:r>
              <a:rPr lang="es-ES" dirty="0"/>
              <a:t>. 2:14-18)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9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777</Words>
  <Application>Microsoft Office PowerPoint</Application>
  <PresentationFormat>On-screen Show (4:3)</PresentationFormat>
  <Paragraphs>63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</dc:creator>
  <cp:lastModifiedBy>Arturo Polo</cp:lastModifiedBy>
  <cp:revision>12</cp:revision>
  <dcterms:created xsi:type="dcterms:W3CDTF">2014-02-01T22:19:51Z</dcterms:created>
  <dcterms:modified xsi:type="dcterms:W3CDTF">2018-08-26T01:29:21Z</dcterms:modified>
</cp:coreProperties>
</file>