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73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52DFE-2B72-4FF0-B20D-5CBC2A8F0E26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168D8-C061-44C9-8B49-02B8AFB6B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163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52DFE-2B72-4FF0-B20D-5CBC2A8F0E26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168D8-C061-44C9-8B49-02B8AFB6B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76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52DFE-2B72-4FF0-B20D-5CBC2A8F0E26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168D8-C061-44C9-8B49-02B8AFB6B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326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52DFE-2B72-4FF0-B20D-5CBC2A8F0E26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168D8-C061-44C9-8B49-02B8AFB6B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461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52DFE-2B72-4FF0-B20D-5CBC2A8F0E26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168D8-C061-44C9-8B49-02B8AFB6B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81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52DFE-2B72-4FF0-B20D-5CBC2A8F0E26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168D8-C061-44C9-8B49-02B8AFB6B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53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52DFE-2B72-4FF0-B20D-5CBC2A8F0E26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168D8-C061-44C9-8B49-02B8AFB6B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551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52DFE-2B72-4FF0-B20D-5CBC2A8F0E26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168D8-C061-44C9-8B49-02B8AFB6B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026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52DFE-2B72-4FF0-B20D-5CBC2A8F0E26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168D8-C061-44C9-8B49-02B8AFB6B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719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52DFE-2B72-4FF0-B20D-5CBC2A8F0E26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168D8-C061-44C9-8B49-02B8AFB6B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067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52DFE-2B72-4FF0-B20D-5CBC2A8F0E26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168D8-C061-44C9-8B49-02B8AFB6B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003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52DFE-2B72-4FF0-B20D-5CBC2A8F0E26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168D8-C061-44C9-8B49-02B8AFB6B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33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53896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 marL="0" indent="0">
              <a:buNone/>
            </a:pPr>
            <a:endParaRPr lang="es-ES_tradnl" b="1" dirty="0"/>
          </a:p>
          <a:p>
            <a:pPr marL="0" indent="0">
              <a:buNone/>
            </a:pPr>
            <a:endParaRPr lang="es-ES_tradnl" b="1" dirty="0"/>
          </a:p>
          <a:p>
            <a:pPr marL="0" indent="0" algn="ctr">
              <a:buNone/>
            </a:pPr>
            <a:r>
              <a:rPr lang="es-ES_tradnl" sz="5400" b="1" dirty="0"/>
              <a:t>LA FE EN CRISTO SACIA PARA SIEMPRE</a:t>
            </a:r>
          </a:p>
          <a:p>
            <a:pPr marL="0" indent="0">
              <a:buNone/>
            </a:pPr>
            <a:endParaRPr lang="es-ES_tradnl" b="1" dirty="0"/>
          </a:p>
          <a:p>
            <a:pPr marL="0" indent="0" algn="ctr">
              <a:buNone/>
            </a:pPr>
            <a:r>
              <a:rPr lang="es-ES_tradnl" sz="4400" b="1" dirty="0"/>
              <a:t>Juan 7:37-39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99843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>
              <a:buNone/>
            </a:pPr>
            <a:r>
              <a:rPr lang="es-ES_tradnl" dirty="0"/>
              <a:t>I. </a:t>
            </a:r>
            <a:r>
              <a:rPr lang="es-ES_tradnl" b="1" dirty="0"/>
              <a:t>SI ALGUNO TIENE SED (v.37)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s-ES_tradnl" b="1" dirty="0"/>
              <a:t>¿De qué cosas se puede tener sed?</a:t>
            </a:r>
            <a:endParaRPr lang="en-US" b="1" dirty="0"/>
          </a:p>
          <a:p>
            <a:pPr marL="0" indent="0">
              <a:buNone/>
            </a:pPr>
            <a:endParaRPr lang="es-ES_tradnl" b="1" i="1" dirty="0"/>
          </a:p>
          <a:p>
            <a:pPr>
              <a:buFont typeface="Wingdings" pitchFamily="2" charset="2"/>
              <a:buChar char="Ø"/>
            </a:pPr>
            <a:r>
              <a:rPr lang="es-ES_tradnl" b="1" i="1" dirty="0"/>
              <a:t>Hay sed de estar bien con Dios.</a:t>
            </a:r>
          </a:p>
          <a:p>
            <a:pPr>
              <a:buFont typeface="Wingdings" pitchFamily="2" charset="2"/>
              <a:buChar char="Ø"/>
            </a:pPr>
            <a:r>
              <a:rPr lang="es-ES_tradnl" b="1" i="1" dirty="0"/>
              <a:t>Sed de paz espiritual.</a:t>
            </a:r>
          </a:p>
          <a:p>
            <a:pPr>
              <a:buFont typeface="Wingdings" pitchFamily="2" charset="2"/>
              <a:buChar char="Ø"/>
            </a:pPr>
            <a:r>
              <a:rPr lang="es-ES_tradnl" b="1" i="1" dirty="0"/>
              <a:t>Sed de felicidad  - Vivir vidas felices.</a:t>
            </a:r>
          </a:p>
          <a:p>
            <a:pPr>
              <a:buFont typeface="Wingdings" pitchFamily="2" charset="2"/>
              <a:buChar char="Ø"/>
            </a:pPr>
            <a:r>
              <a:rPr lang="es-ES_tradnl" b="1" i="1" dirty="0"/>
              <a:t>Sed de un mundo mejor.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82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094C3B-054A-4187-805D-B861C0C94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8917B08-C789-450E-8CC9-C2F524A6D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marL="0" indent="0">
              <a:buNone/>
            </a:pPr>
            <a:endParaRPr lang="es-US" sz="4400" b="1" i="1" dirty="0"/>
          </a:p>
          <a:p>
            <a:pPr marL="0" indent="0" algn="ctr">
              <a:buNone/>
            </a:pPr>
            <a:r>
              <a:rPr lang="es-US" sz="4400" b="1" i="1" dirty="0"/>
              <a:t>“</a:t>
            </a:r>
            <a:r>
              <a:rPr lang="es-ES_tradnl" sz="4400" b="1" i="1" dirty="0"/>
              <a:t>Los afligidos y menesterosos buscan las aguas, y no las hay; seca está de sed su lengua; yo Jehová los oiré, yo el Dios de Israel no los desampararé”.</a:t>
            </a:r>
            <a:r>
              <a:rPr lang="en-US" sz="4400" b="1" i="1" dirty="0"/>
              <a:t> </a:t>
            </a:r>
            <a:r>
              <a:rPr lang="es-ES_tradnl" b="1" dirty="0" err="1"/>
              <a:t>Is</a:t>
            </a:r>
            <a:r>
              <a:rPr lang="es-ES_tradnl" b="1" dirty="0"/>
              <a:t>. 41:17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066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_tradnl" b="1" dirty="0"/>
              <a:t>II.VENGA A MI BEBA</a:t>
            </a:r>
            <a:endParaRPr lang="en-US" b="1" dirty="0"/>
          </a:p>
          <a:p>
            <a:pPr marL="0" indent="0">
              <a:buNone/>
            </a:pPr>
            <a:endParaRPr lang="es-ES_tradnl" b="1" dirty="0"/>
          </a:p>
          <a:p>
            <a:pPr marL="0" indent="0" algn="ctr">
              <a:buNone/>
            </a:pPr>
            <a:r>
              <a:rPr lang="es-US" b="1" i="1" dirty="0"/>
              <a:t>“Respondió Jesús y le dijo: Cualquiera que bebiere de esta agua, volverá a tener sed;</a:t>
            </a:r>
            <a:r>
              <a:rPr lang="es-US" b="1" i="1" baseline="30000" dirty="0"/>
              <a:t> </a:t>
            </a:r>
            <a:r>
              <a:rPr lang="es-US" b="1" i="1" dirty="0"/>
              <a:t>mas el que bebiere del agua que yo le daré, no tendrá sed jamás; sino que el agua que yo le daré será en él una fuente de agua que salte para vida eterna”. </a:t>
            </a:r>
            <a:r>
              <a:rPr lang="es-US" b="1" dirty="0"/>
              <a:t> </a:t>
            </a:r>
            <a:r>
              <a:rPr lang="es-US" dirty="0"/>
              <a:t>(</a:t>
            </a:r>
            <a:r>
              <a:rPr lang="es-US" dirty="0" err="1"/>
              <a:t>Jn</a:t>
            </a:r>
            <a:r>
              <a:rPr lang="es-US" dirty="0"/>
              <a:t>. 4:13,14). </a:t>
            </a:r>
            <a:endParaRPr lang="es-ES_tradnl" b="1" dirty="0"/>
          </a:p>
          <a:p>
            <a:pPr marL="0" indent="0" algn="ctr">
              <a:buNone/>
            </a:pPr>
            <a:endParaRPr lang="es-ES_tradnl" b="1" dirty="0"/>
          </a:p>
          <a:p>
            <a:pPr marL="0" indent="0" algn="ctr">
              <a:buNone/>
            </a:pPr>
            <a:r>
              <a:rPr lang="es-ES_tradnl" b="1" dirty="0"/>
              <a:t>Cristo sólo puede saciar su sed para siempre.  ¡¡¡ Amén !!! v.14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143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>
              <a:buNone/>
            </a:pPr>
            <a:r>
              <a:rPr lang="es-ES_tradnl" dirty="0"/>
              <a:t>III. </a:t>
            </a:r>
            <a:r>
              <a:rPr lang="es-ES_tradnl" b="1" dirty="0"/>
              <a:t>EL QUE CREE EN MI COMO DICE LA ESCRITURA</a:t>
            </a:r>
            <a:endParaRPr lang="en-US" dirty="0"/>
          </a:p>
          <a:p>
            <a:pPr marL="0" indent="0">
              <a:buNone/>
            </a:pPr>
            <a:r>
              <a:rPr lang="es-ES_tradnl" b="1" u="sng" dirty="0"/>
              <a:t>Digamos primero lo que no es creer en Jesucristo</a:t>
            </a:r>
            <a:r>
              <a:rPr lang="es-ES_tradnl" b="1" dirty="0"/>
              <a:t>:</a:t>
            </a:r>
          </a:p>
          <a:p>
            <a:pPr marL="0" indent="0">
              <a:buNone/>
            </a:pPr>
            <a:endParaRPr lang="es-ES_tradnl" b="1" i="1" dirty="0"/>
          </a:p>
          <a:p>
            <a:r>
              <a:rPr lang="es-ES_tradnl" b="1" i="1" dirty="0"/>
              <a:t>No es decir yo creo en Dios a mi manera.</a:t>
            </a:r>
          </a:p>
          <a:p>
            <a:r>
              <a:rPr lang="es-ES_tradnl" b="1" i="1" dirty="0"/>
              <a:t>No es una mera aceptación de un hecho histórico.</a:t>
            </a:r>
          </a:p>
          <a:p>
            <a:r>
              <a:rPr lang="es-ES_tradnl" b="1" i="1" dirty="0"/>
              <a:t>No es por herencia que se cree en Cristo.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50023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_tradnl" b="1" u="sng" dirty="0"/>
              <a:t>Entonces que es creer en Jesucristo</a:t>
            </a:r>
          </a:p>
          <a:p>
            <a:pPr marL="0" indent="0">
              <a:buNone/>
            </a:pPr>
            <a:endParaRPr lang="es-ES_tradnl" b="1" u="sng" dirty="0"/>
          </a:p>
          <a:p>
            <a:r>
              <a:rPr lang="es-ES_tradnl" b="1" dirty="0"/>
              <a:t>Literalmente significa, rendirse, someterse, entregarse en confianza completa a Jesucristo</a:t>
            </a:r>
          </a:p>
          <a:p>
            <a:r>
              <a:rPr lang="es-ES_tradnl" b="1" dirty="0"/>
              <a:t>Creer es pasar de las tinieblas a la luz. </a:t>
            </a:r>
            <a:r>
              <a:rPr lang="es-ES_tradnl" b="1" dirty="0" err="1"/>
              <a:t>Jn</a:t>
            </a:r>
            <a:r>
              <a:rPr lang="es-ES_tradnl" b="1" dirty="0"/>
              <a:t>. 12:46 </a:t>
            </a:r>
            <a:r>
              <a:rPr lang="es-ES_tradnl" b="1" i="1" dirty="0"/>
              <a:t>"Yo la luz, he venido al mundo, para que todo aquel que cree en mí no permanezca en tinieblas"</a:t>
            </a:r>
            <a:endParaRPr lang="en-US" b="1" dirty="0"/>
          </a:p>
          <a:p>
            <a:r>
              <a:rPr lang="es-ES_tradnl" b="1" dirty="0"/>
              <a:t>Creer es aceptar que otro va a ser el dueño de tu vida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06100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ES_tradnl" b="1" dirty="0"/>
              <a:t>CONCLUSIÓN:</a:t>
            </a:r>
            <a:endParaRPr lang="en-US" b="1" dirty="0"/>
          </a:p>
          <a:p>
            <a:pPr marL="0" indent="0">
              <a:buNone/>
            </a:pPr>
            <a:r>
              <a:rPr lang="es-ES_tradnl" b="1" dirty="0"/>
              <a:t> ¿Cómo podemos ser saciados?</a:t>
            </a:r>
          </a:p>
          <a:p>
            <a:pPr marL="0" indent="0">
              <a:buNone/>
            </a:pPr>
            <a:endParaRPr lang="es-ES_tradnl" b="1" dirty="0"/>
          </a:p>
          <a:p>
            <a:pPr marL="514350" indent="-514350">
              <a:buFont typeface="+mj-lt"/>
              <a:buAutoNum type="arabicPeriod"/>
            </a:pPr>
            <a:r>
              <a:rPr lang="es-ES_tradnl" b="1" dirty="0"/>
              <a:t>Reconocer nuestra necesidad - </a:t>
            </a:r>
            <a:r>
              <a:rPr lang="es-ES_tradnl" b="1" i="1" dirty="0"/>
              <a:t>“Si alguno tiene sed…”</a:t>
            </a:r>
            <a:endParaRPr lang="en-US" b="1" dirty="0"/>
          </a:p>
          <a:p>
            <a:pPr marL="514350" indent="-514350">
              <a:buFont typeface="+mj-lt"/>
              <a:buAutoNum type="arabicPeriod"/>
            </a:pPr>
            <a:r>
              <a:rPr lang="es-ES_tradnl" b="1" dirty="0"/>
              <a:t>Acudir a Jesucristo - </a:t>
            </a:r>
            <a:r>
              <a:rPr lang="es-ES_tradnl" b="1" i="1" dirty="0"/>
              <a:t>“Venga a mi y beba…”</a:t>
            </a:r>
            <a:endParaRPr lang="en-US" b="1" dirty="0"/>
          </a:p>
          <a:p>
            <a:pPr marL="514350" indent="-514350">
              <a:buFont typeface="+mj-lt"/>
              <a:buAutoNum type="arabicPeriod"/>
            </a:pPr>
            <a:r>
              <a:rPr lang="es-ES_tradnl" b="1" dirty="0"/>
              <a:t>Comprometerse con Jesucristo – </a:t>
            </a:r>
            <a:r>
              <a:rPr lang="es-ES_tradnl" b="1" i="1" dirty="0"/>
              <a:t>“Creer como dice la Escritura…” </a:t>
            </a:r>
          </a:p>
          <a:p>
            <a:pPr marL="514350" indent="-514350">
              <a:buFont typeface="+mj-lt"/>
              <a:buAutoNum type="arabicPeriod"/>
            </a:pPr>
            <a:endParaRPr lang="es-ES_tradnl" b="1" dirty="0"/>
          </a:p>
          <a:p>
            <a:pPr marL="0" indent="0" algn="ctr">
              <a:buNone/>
            </a:pPr>
            <a:r>
              <a:rPr lang="es-ES_tradnl" b="1" dirty="0"/>
              <a:t>¿Quiere Ud. ser saciado?   Venga a Cristo y crea en El</a:t>
            </a:r>
            <a:endParaRPr lang="en-US" b="1" dirty="0"/>
          </a:p>
          <a:p>
            <a:pPr marL="0" indent="0">
              <a:buNone/>
            </a:pPr>
            <a:r>
              <a:rPr lang="es-ES_tradnl" b="1" dirty="0"/>
              <a:t> </a:t>
            </a:r>
            <a:endParaRPr lang="en-US" b="1" dirty="0"/>
          </a:p>
          <a:p>
            <a:pPr marL="0" indent="0">
              <a:buNone/>
            </a:pPr>
            <a:r>
              <a:rPr lang="es-ES_tradnl" b="1" dirty="0"/>
              <a:t>Jesús va a decir:</a:t>
            </a:r>
            <a:r>
              <a:rPr lang="es-ES_tradnl" b="1" i="1" dirty="0"/>
              <a:t> </a:t>
            </a:r>
            <a:r>
              <a:rPr lang="es-ES" b="1" i="1" dirty="0"/>
              <a:t>“</a:t>
            </a:r>
            <a:r>
              <a:rPr lang="es-ES_tradnl" b="1" i="1" dirty="0"/>
              <a:t>Yo soy el pan de vida, el que a mí viene, nunca tendrá hambre, el que en mí cree no tendrá sed jamás”</a:t>
            </a:r>
            <a:r>
              <a:rPr lang="es-ES_tradnl" b="1" dirty="0"/>
              <a:t> (</a:t>
            </a:r>
            <a:r>
              <a:rPr lang="es-ES_tradnl" b="1" dirty="0" err="1"/>
              <a:t>Jn</a:t>
            </a:r>
            <a:r>
              <a:rPr lang="es-ES_tradnl" b="1" dirty="0"/>
              <a:t>. 6:35)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640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841</TotalTime>
  <Words>237</Words>
  <Application>Microsoft Office PowerPoint</Application>
  <PresentationFormat>On-screen Show (4:3)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ARTURO</dc:creator>
  <cp:lastModifiedBy>Audiovisual</cp:lastModifiedBy>
  <cp:revision>8</cp:revision>
  <dcterms:created xsi:type="dcterms:W3CDTF">2013-08-25T02:06:02Z</dcterms:created>
  <dcterms:modified xsi:type="dcterms:W3CDTF">2018-09-09T17:08:50Z</dcterms:modified>
</cp:coreProperties>
</file>