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6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6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9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7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5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1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0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8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0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2F04-1F51-437C-82F1-9F9A152FB46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84D5-4160-4756-B2FA-1A8B6816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5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2" y="314036"/>
            <a:ext cx="8234218" cy="5812127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es-ES" sz="5400" b="1" dirty="0"/>
              <a:t>¿CÓMO RECUPERARSE DE UNA DERROTA?</a:t>
            </a:r>
            <a:endParaRPr lang="en-US" sz="5400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es-ES" sz="4400" b="1" dirty="0"/>
              <a:t>Josué 8:1-8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446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745A3-002B-466E-A27F-54231378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24A42CE-24F7-4456-B56C-9CE693288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343619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Cinco maneras para recuperarnos de una derrota</a:t>
            </a:r>
            <a:r>
              <a:rPr lang="es-ES" b="1" dirty="0"/>
              <a:t>: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dirty="0"/>
              <a:t>I.   </a:t>
            </a:r>
            <a:r>
              <a:rPr lang="es-ES" b="1" i="1" dirty="0"/>
              <a:t>Recordar que Dios nunca abandona a sus hijos, aun cuando le fallan</a:t>
            </a:r>
            <a:r>
              <a:rPr lang="es-ES" b="1" dirty="0"/>
              <a:t>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err="1"/>
              <a:t>Temor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Des</a:t>
            </a:r>
            <a:r>
              <a:rPr lang="es-ES" b="1" dirty="0"/>
              <a:t>ánimo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015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s-ES" b="1" i="1" dirty="0"/>
              <a:t>“Si fuéremos infieles, él permanece fiel; El no puede negarse a sí mismo”</a:t>
            </a:r>
            <a:r>
              <a:rPr lang="es-ES" b="1" dirty="0"/>
              <a:t>. </a:t>
            </a:r>
            <a:r>
              <a:rPr lang="es-ES" dirty="0"/>
              <a:t>(2Tim. 2:13)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II.  </a:t>
            </a:r>
            <a:r>
              <a:rPr lang="es-ES" b="1" i="1" dirty="0"/>
              <a:t>Tenemos que aprender a no repetir los mismos errores</a:t>
            </a:r>
            <a:r>
              <a:rPr lang="es-ES" i="1" dirty="0"/>
              <a:t>.</a:t>
            </a:r>
            <a:endParaRPr lang="en-U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III</a:t>
            </a:r>
            <a:r>
              <a:rPr lang="es-ES" dirty="0"/>
              <a:t>. </a:t>
            </a:r>
            <a:r>
              <a:rPr lang="es-ES" b="1" i="1" dirty="0"/>
              <a:t>En ocasiones tenemos que volver al lugar donde fuimos derrotados.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IV.  </a:t>
            </a:r>
            <a:r>
              <a:rPr lang="es-ES" b="1" i="1" dirty="0"/>
              <a:t>Recordar que la recuperación del terreno perdido es siempre doloroso y costoso.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“Y sabemos que a los que aman a Dios, todas las cosas le ayudan a bien, esto es, a los que conforme a su propósito son llamados”</a:t>
            </a:r>
            <a:r>
              <a:rPr lang="es-ES" dirty="0"/>
              <a:t>. (</a:t>
            </a:r>
            <a:r>
              <a:rPr lang="es-ES" dirty="0" err="1"/>
              <a:t>Rom</a:t>
            </a:r>
            <a:r>
              <a:rPr lang="es-ES" dirty="0"/>
              <a:t>. 8:28)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V. </a:t>
            </a:r>
            <a:r>
              <a:rPr lang="es-ES" b="1" i="1" dirty="0"/>
              <a:t>Recordar la fuente de bendición</a:t>
            </a:r>
            <a:r>
              <a:rPr lang="es-ES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3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CONCLUSIÓN</a:t>
            </a:r>
            <a:r>
              <a:rPr lang="es-ES" dirty="0"/>
              <a:t> </a:t>
            </a:r>
            <a:endParaRPr lang="en-US" dirty="0"/>
          </a:p>
          <a:p>
            <a:pPr marL="0" indent="0">
              <a:buNone/>
            </a:pPr>
            <a:r>
              <a:rPr lang="es-ES" b="1" dirty="0"/>
              <a:t>Hemos aprendido cinco maneras de recuperarnos de una de una derrota: 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Recordar que Dios nunca abandona a sus hijos, aun cuando le fallan.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Tenemos que aprender a no repetir los mismos errores.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En ocasiones tenemos que volver al lugar donde fuimos derrotados.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Recordar que la recuperación del terreno perdido es siempre doloroso y costoso.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ES" b="1" dirty="0"/>
              <a:t>Recordar la fuente de bendición.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829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147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Arturo Polo</cp:lastModifiedBy>
  <cp:revision>7</cp:revision>
  <dcterms:created xsi:type="dcterms:W3CDTF">2013-08-04T01:35:23Z</dcterms:created>
  <dcterms:modified xsi:type="dcterms:W3CDTF">2018-09-16T12:29:16Z</dcterms:modified>
</cp:coreProperties>
</file>