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6" r:id="rId4"/>
    <p:sldId id="265" r:id="rId5"/>
    <p:sldId id="264" r:id="rId6"/>
    <p:sldId id="263" r:id="rId7"/>
    <p:sldId id="262" r:id="rId8"/>
    <p:sldId id="261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0432A-D9D1-4008-A11B-F73A170B2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885214-E237-4ACA-87FC-1171DC6CAC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50073-C28B-4D32-9D43-1E78FCF24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221-B608-4AA9-997A-7DE2772CD5E8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D0DAA-FFF6-485D-9443-1886E56C21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C30832-3CEF-47AD-92BB-147D96697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B9D-CA9C-4887-9FF0-71FE1D89B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5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2B1EC-A0E2-48FB-93D0-FF647ABF1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9380B2-06E5-4DE8-8188-268D078CD8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D5CCC7-F9D9-49D1-B459-E4EE9BCB3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221-B608-4AA9-997A-7DE2772CD5E8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FC963-265C-4E81-A9C4-41EFB0C72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DC1344-D186-48BA-B4A0-553F60342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B9D-CA9C-4887-9FF0-71FE1D89B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72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B82090B-0D05-4787-9C5B-E57EF6E097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C47EFD-CFB2-41EF-A266-DC9DEC1C2B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FAEED-62CD-4DCB-902F-CCE68F5E5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221-B608-4AA9-997A-7DE2772CD5E8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F6DA4-3094-47B6-BFEE-2576B1BE8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9B998-EBF7-437A-902A-BB6BE37E3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B9D-CA9C-4887-9FF0-71FE1D89B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516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53813-CEA6-4F43-BA60-8E81F7461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E9995-1EB0-4C42-AFE4-5ADED780A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8903E-3D63-476F-8678-A03935A31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221-B608-4AA9-997A-7DE2772CD5E8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8AB86-FBAE-4A73-B9E5-0BAAAF9E3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CDB51-4F72-4B62-8F2D-E522BC331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B9D-CA9C-4887-9FF0-71FE1D89B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90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00D2E-2C7A-42C2-BA70-A8D1849AE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7F9371-3054-44CE-8A52-5845964AAA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DCFD9-51F2-498D-8364-00A9B0AF2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221-B608-4AA9-997A-7DE2772CD5E8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35A46-679D-4D0C-BD8D-6F1CF5362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AB1F22-E70C-43F6-9A43-CDBF988B0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B9D-CA9C-4887-9FF0-71FE1D89B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4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ED1629-DF5E-4E8E-B5F0-60040CCFA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EA0EE-E074-4721-BA0E-2539880DBA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52C397-8BF7-4D3A-B48B-2D7AF9FD21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95FDE3-96B7-4BD8-B735-C3AFCCE2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221-B608-4AA9-997A-7DE2772CD5E8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E4F932-2E68-4519-B655-F579B5DE3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62EC46-8D74-4389-AC2F-46F1886A5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B9D-CA9C-4887-9FF0-71FE1D89B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66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0FE94-A4A4-4EDA-BF99-7131EB943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5390EE-3E49-4A5F-ADD5-725E8EBC3A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8A01A4-A2D3-4E2E-8A4D-B70BF3F62F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E7208D-1A75-4B0F-9C4E-B7A3E84D6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CFCF9B-71E0-4A44-A6DB-A1CD20613B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FBBD61-0C6E-451C-8263-04FCC22AD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221-B608-4AA9-997A-7DE2772CD5E8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776914-11BC-40CB-821E-9E1793B75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E528EA-ADFE-41A5-99A9-4906154DE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B9D-CA9C-4887-9FF0-71FE1D89B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03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A61E6-6B61-4DE0-847B-E60F032FD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C03894-3B8B-4274-97FC-9DE84685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221-B608-4AA9-997A-7DE2772CD5E8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A65EAC-DCFC-4FAD-9755-70822CF1C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FBE538-24D2-4027-BC6A-A0B0A1B00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B9D-CA9C-4887-9FF0-71FE1D89B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954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87A3B0-BCA8-4FF3-BDD3-11FC06A00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221-B608-4AA9-997A-7DE2772CD5E8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5F91AA-C7B6-42A0-96A6-2B5821574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73A610-CF0C-4B45-AAF1-C7E148A4E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B9D-CA9C-4887-9FF0-71FE1D89B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63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077BE-B56A-4380-8666-179770117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9DE657-419C-4A56-9272-7B852DC05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C0DC3D-E700-4A5B-9FE4-96941FE0A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EFB3B-CC23-4F58-A23A-8EED838E4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221-B608-4AA9-997A-7DE2772CD5E8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8331D0-9CF4-4B33-A8B1-61ADF9574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3D52D4-B01B-409D-8A4A-C204949AD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B9D-CA9C-4887-9FF0-71FE1D89B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91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408711-D125-43A0-97A8-50BEC089A6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0F1A49-473F-45B4-B259-D019AE0FE7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63571E-B2B1-4C3C-9F36-58324FA63F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F9538C-BA35-4096-B4A5-9C0F07E75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44221-B608-4AA9-997A-7DE2772CD5E8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24647D-69D0-4EE9-969A-F87F87E838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72D1D4-F620-4025-B582-6E6C1EF53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B0B9D-CA9C-4887-9FF0-71FE1D89B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1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C83D58-CB6E-40C5-B3C4-3FD825DBE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461DB8-A973-4202-A523-1D264A35B3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B7039F-2420-486F-B614-458D306E58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744221-B608-4AA9-997A-7DE2772CD5E8}" type="datetimeFigureOut">
              <a:rPr lang="en-US" smtClean="0"/>
              <a:t>10/6/2018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50FEB-FB5E-43C7-9442-B657C415B81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F4DB68-B4E7-4409-B9F0-6D31E2FF9B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B0B9D-CA9C-4887-9FF0-71FE1D89B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218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90D2D-3BE3-438C-A1E4-FFE5F6A9D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FFA5CB-615D-4EE9-87F1-292E63888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endParaRPr lang="es-ES" sz="5400" b="1" dirty="0"/>
          </a:p>
          <a:p>
            <a:pPr marL="0" indent="0">
              <a:buNone/>
            </a:pPr>
            <a:endParaRPr lang="es-ES" sz="5400" b="1" dirty="0"/>
          </a:p>
          <a:p>
            <a:pPr marL="0" indent="0" algn="ctr">
              <a:buNone/>
            </a:pPr>
            <a:r>
              <a:rPr lang="es-ES" sz="5400" b="1" dirty="0"/>
              <a:t>MÉTODOS DISCIPLINARIOS DE DIOS </a:t>
            </a:r>
            <a:r>
              <a:rPr lang="es-ES" sz="4400" b="1" dirty="0"/>
              <a:t>Oseas 5</a:t>
            </a:r>
            <a:endParaRPr lang="en-US" sz="4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520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1AEE8-AFBD-4235-9760-CA453D93A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E577144-3F8D-4ABC-AE13-1BFE51AB3348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0"/>
            <a:ext cx="10426700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69362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73EC7D-4168-4C5A-9B15-71E74E8DA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AE4370-A0FA-47CB-8D25-F2EB57996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sz="3600" b="1" dirty="0">
                <a:solidFill>
                  <a:srgbClr val="FF0000"/>
                </a:solidFill>
              </a:rPr>
              <a:t>¿QUÉ ESTABA PASANDO? </a:t>
            </a:r>
          </a:p>
          <a:p>
            <a:pPr marL="0" indent="0">
              <a:buNone/>
            </a:pPr>
            <a:endParaRPr lang="es-ES" sz="36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ES" sz="3600" b="1" i="1" dirty="0"/>
              <a:t>“Llegaron hasta lo más bajo en su corrupción, como en los días de </a:t>
            </a:r>
            <a:r>
              <a:rPr lang="es-ES" sz="3600" b="1" i="1" dirty="0" err="1"/>
              <a:t>Gabaa</a:t>
            </a:r>
            <a:r>
              <a:rPr lang="es-ES" sz="3600" b="1" i="1" dirty="0"/>
              <a:t>; ahora se acordará de su iniquidad, castigará su pecado”</a:t>
            </a:r>
            <a:r>
              <a:rPr lang="es-ES" sz="3600" i="1" dirty="0"/>
              <a:t> </a:t>
            </a:r>
            <a:r>
              <a:rPr lang="es-ES" dirty="0"/>
              <a:t>Os. 9:9  </a:t>
            </a:r>
          </a:p>
          <a:p>
            <a:pPr marL="0" indent="0">
              <a:buNone/>
            </a:pPr>
            <a:endParaRPr lang="es-ES" sz="3600" b="1" i="1" dirty="0"/>
          </a:p>
          <a:p>
            <a:pPr marL="0" indent="0" algn="ctr">
              <a:buNone/>
            </a:pPr>
            <a:r>
              <a:rPr lang="es-ES" sz="3600" b="1" i="1" dirty="0"/>
              <a:t>“Mientras disfrutaban el momento, un grupo de alborotadores de la ciudad rodeó la casa. Comenzaron a golpear la puerta y a gritarle al anciano: —Saca al hombre que se hospeda contigo para que podamos tener sexo con él”. </a:t>
            </a:r>
            <a:r>
              <a:rPr lang="es-ES" dirty="0"/>
              <a:t>Juec.19:22.</a:t>
            </a:r>
            <a:r>
              <a:rPr lang="es-ES" b="1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39501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ABBA-7606-46F9-A27C-105A741C1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E548A-A89D-4274-95F9-7641D0940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365125"/>
            <a:ext cx="106299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>
                <a:solidFill>
                  <a:srgbClr val="FF0000"/>
                </a:solidFill>
              </a:rPr>
              <a:t>I PRIMERA DISCIPLINA: "LA POLILLA". (v.12,13.) </a:t>
            </a:r>
          </a:p>
          <a:p>
            <a:pPr marL="0" indent="0">
              <a:buNone/>
            </a:pPr>
            <a:endParaRPr lang="es-ES" sz="36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ES" sz="3600" b="1" i="1" dirty="0"/>
              <a:t>“Yo, pues, seré como </a:t>
            </a:r>
            <a:r>
              <a:rPr lang="es-ES" sz="3600" b="1" i="1" dirty="0">
                <a:solidFill>
                  <a:srgbClr val="FF0000"/>
                </a:solidFill>
              </a:rPr>
              <a:t>polilla</a:t>
            </a:r>
            <a:r>
              <a:rPr lang="es-ES" sz="3600" b="1" i="1" dirty="0"/>
              <a:t> a Efraín, y como </a:t>
            </a:r>
            <a:r>
              <a:rPr lang="es-ES" sz="3600" b="1" i="1" dirty="0">
                <a:solidFill>
                  <a:srgbClr val="FF0000"/>
                </a:solidFill>
              </a:rPr>
              <a:t>carcoma</a:t>
            </a:r>
            <a:r>
              <a:rPr lang="es-ES" sz="3600" b="1" i="1" dirty="0"/>
              <a:t> a la casa de Judá.</a:t>
            </a:r>
            <a:r>
              <a:rPr lang="es-US" sz="3600" b="1" i="1" dirty="0"/>
              <a:t>  </a:t>
            </a:r>
            <a:r>
              <a:rPr lang="es-ES" sz="3600" b="1" i="1" u="sng" dirty="0"/>
              <a:t>‎</a:t>
            </a:r>
            <a:r>
              <a:rPr lang="es-ES" sz="3600" b="1" i="1" dirty="0"/>
              <a:t>Y verá Efraín su enfermedad, y Judá su llaga; irá entonces Efraín a Asiria, y enviará al rey </a:t>
            </a:r>
            <a:r>
              <a:rPr lang="es-ES" sz="3600" b="1" i="1" dirty="0" err="1"/>
              <a:t>Jareb</a:t>
            </a:r>
            <a:r>
              <a:rPr lang="es-ES" sz="3600" b="1" i="1" dirty="0"/>
              <a:t>; mas él no os podrá sanar, ni os curará la llaga”. </a:t>
            </a:r>
          </a:p>
          <a:p>
            <a:pPr marL="0" indent="0">
              <a:buNone/>
            </a:pPr>
            <a:endParaRPr lang="es-ES" sz="3600" b="1" i="1" dirty="0"/>
          </a:p>
          <a:p>
            <a:pPr marL="0" indent="0">
              <a:buNone/>
            </a:pPr>
            <a:r>
              <a:rPr lang="es-ES" sz="3600" b="1" i="1" dirty="0"/>
              <a:t>La </a:t>
            </a:r>
            <a:r>
              <a:rPr lang="es-ES" sz="3600" b="1" dirty="0"/>
              <a:t>“</a:t>
            </a:r>
            <a:r>
              <a:rPr lang="es-ES" sz="3600" b="1" i="1" dirty="0"/>
              <a:t>polilla”</a:t>
            </a:r>
            <a:r>
              <a:rPr lang="es-ES" sz="3600" dirty="0"/>
              <a:t>  </a:t>
            </a:r>
          </a:p>
          <a:p>
            <a:pPr marL="0" indent="0">
              <a:buNone/>
            </a:pPr>
            <a:endParaRPr lang="es-ES" sz="3600" b="1" dirty="0"/>
          </a:p>
          <a:p>
            <a:pPr marL="0" indent="0">
              <a:buNone/>
            </a:pPr>
            <a:r>
              <a:rPr lang="es-US" sz="3600" b="1" dirty="0"/>
              <a:t>La “</a:t>
            </a:r>
            <a:r>
              <a:rPr lang="es-US" sz="3600" b="1" i="1" dirty="0"/>
              <a:t>carcoma</a:t>
            </a:r>
            <a:r>
              <a:rPr lang="es-US" sz="3600" b="1" dirty="0"/>
              <a:t>”</a:t>
            </a:r>
            <a:r>
              <a:rPr lang="es-US" sz="3600" dirty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4598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3512E-0082-4F50-A0AF-CF88BC64E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0F1FC-4EE8-44D3-ADC3-B2677803D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ES" sz="4000" b="1" i="1" dirty="0"/>
              <a:t>“Y verá Efraín su enfermedad, y Judá su llaga; irá entonces Efraín a Asiria, y enviará al rey </a:t>
            </a:r>
            <a:r>
              <a:rPr lang="es-ES" sz="4000" b="1" i="1" dirty="0" err="1"/>
              <a:t>Jareb</a:t>
            </a:r>
            <a:r>
              <a:rPr lang="es-ES" sz="4000" b="1" i="1" dirty="0"/>
              <a:t>; mas él no os podrá sanar, ni os curará la llaga”</a:t>
            </a:r>
            <a:r>
              <a:rPr lang="es-ES" sz="4000" b="1" dirty="0"/>
              <a:t>. </a:t>
            </a:r>
            <a:r>
              <a:rPr lang="es-ES" b="1" dirty="0"/>
              <a:t>Os 5:13 </a:t>
            </a:r>
          </a:p>
          <a:p>
            <a:pPr marL="0" indent="0" algn="ctr">
              <a:buNone/>
            </a:pPr>
            <a:endParaRPr lang="es-ES" b="1" dirty="0"/>
          </a:p>
          <a:p>
            <a:pPr marL="0" indent="0">
              <a:buNone/>
            </a:pPr>
            <a:r>
              <a:rPr lang="es-ES" sz="4000" b="1" dirty="0">
                <a:solidFill>
                  <a:srgbClr val="0070C0"/>
                </a:solidFill>
              </a:rPr>
              <a:t>¿Cuánta gente hace lo mismo el día de hoy? Conscientes de su debilidad y su bancarrota espiritual, buscan refugio en cualquier parte, menos en Dios. 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725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DAF8C-DFB3-4C9B-94A9-CDA5E721D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DF340-A402-44EE-8FF3-4DB70E554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sz="3600" b="1" dirty="0">
                <a:solidFill>
                  <a:srgbClr val="FF0000"/>
                </a:solidFill>
              </a:rPr>
              <a:t>II SEGUNDA DISCIPLINA: EL LEON. (V.14) </a:t>
            </a:r>
          </a:p>
          <a:p>
            <a:pPr marL="0" indent="0">
              <a:buNone/>
            </a:pPr>
            <a:endParaRPr lang="es-ES" sz="36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ES" sz="4400" b="1" i="1" dirty="0"/>
              <a:t>“Porque yo seré como león a Efraín, y como cachorro de león a la casa de Judá; yo, yo arrebataré, y me iré; tomaré, y no habrá quien liberte”</a:t>
            </a:r>
            <a:r>
              <a:rPr lang="es-ES" sz="4400" b="1" dirty="0"/>
              <a:t>. </a:t>
            </a:r>
            <a:r>
              <a:rPr lang="es-ES" dirty="0"/>
              <a:t>Os. 5:14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469EA-1711-4BD1-8D4B-8E897B1806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EAA221-C745-4A0E-A2F7-5E31B8C16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600" b="1" dirty="0">
                <a:solidFill>
                  <a:srgbClr val="FF0000"/>
                </a:solidFill>
              </a:rPr>
              <a:t>III TERCERA DISCIPLINA: UNA SOLEMNE ADVERTENCIA. </a:t>
            </a:r>
          </a:p>
          <a:p>
            <a:pPr marL="0" indent="0">
              <a:buNone/>
            </a:pPr>
            <a:endParaRPr lang="es-ES" sz="3600" b="1" i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ES" sz="4000" b="1" i="1" dirty="0"/>
              <a:t>“Andaré y volveré a mi lugar…” </a:t>
            </a:r>
            <a:r>
              <a:rPr lang="es-ES" sz="4000" b="1" dirty="0"/>
              <a:t> </a:t>
            </a:r>
            <a:r>
              <a:rPr lang="es-ES" sz="3600" b="1" dirty="0"/>
              <a:t>Os. 5:15 </a:t>
            </a:r>
          </a:p>
          <a:p>
            <a:pPr marL="0" indent="0" algn="ctr">
              <a:buNone/>
            </a:pPr>
            <a:endParaRPr lang="es-ES" sz="3600" b="1" dirty="0"/>
          </a:p>
          <a:p>
            <a:pPr marL="0" indent="0" algn="ctr">
              <a:buNone/>
            </a:pPr>
            <a:r>
              <a:rPr lang="es-ES" sz="3600" b="1" dirty="0"/>
              <a:t>“</a:t>
            </a:r>
            <a:r>
              <a:rPr lang="es-ES" sz="4000" b="1" i="1" dirty="0"/>
              <a:t>Con sus ovejas y con sus vacas andarán buscando a Jehová, y no le hallarán; se apartó de ellos”</a:t>
            </a:r>
            <a:r>
              <a:rPr lang="es-ES" sz="4000" b="1" dirty="0"/>
              <a:t>. </a:t>
            </a:r>
            <a:r>
              <a:rPr lang="es-ES" sz="3600" b="1" dirty="0"/>
              <a:t>Os. 5:6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37846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39443-4B7F-49C4-800B-3AC24F1FD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18448-763C-4FB6-B065-AE8DD3A15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7000"/>
            <a:ext cx="11785600" cy="67309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b="1" dirty="0">
                <a:solidFill>
                  <a:srgbClr val="FF0000"/>
                </a:solidFill>
              </a:rPr>
              <a:t>CONCLUSION: </a:t>
            </a:r>
          </a:p>
          <a:p>
            <a:pPr marL="0" indent="0">
              <a:buNone/>
            </a:pPr>
            <a:endParaRPr lang="es-ES" sz="32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s-ES" sz="3200" b="1" dirty="0"/>
              <a:t>Este mensaje no termina diciendo que Dios abandonaría su pueblo si han decidido vivir sin Él. 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ES" sz="3200" b="1" i="1" dirty="0"/>
              <a:t>“Entonces regresaré a mi lugar, </a:t>
            </a:r>
            <a:r>
              <a:rPr lang="es-ES" sz="3200" b="1" i="1" dirty="0">
                <a:solidFill>
                  <a:srgbClr val="FF0000"/>
                </a:solidFill>
              </a:rPr>
              <a:t>HASTA </a:t>
            </a:r>
            <a:r>
              <a:rPr lang="es-ES" sz="3200" b="1" i="1" dirty="0"/>
              <a:t>que reconozcan su culpa y se vuelvan a mí. Pues tan pronto lleguen las dificultades, me buscarán de todo corazón”. </a:t>
            </a:r>
            <a:r>
              <a:rPr lang="es-ES" sz="3200" b="1" dirty="0"/>
              <a:t>Os. 5:15 </a:t>
            </a:r>
          </a:p>
          <a:p>
            <a:pPr marL="0" indent="0">
              <a:buNone/>
            </a:pPr>
            <a:endParaRPr lang="es-ES" sz="32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ES" sz="3200" b="1" dirty="0"/>
              <a:t>El mismo Dios termina dando palabra esperanza, </a:t>
            </a:r>
            <a:r>
              <a:rPr lang="es-ES" sz="3200" b="1" i="1" dirty="0">
                <a:solidFill>
                  <a:srgbClr val="FF0000"/>
                </a:solidFill>
              </a:rPr>
              <a:t>Hasta…</a:t>
            </a:r>
            <a:r>
              <a:rPr lang="es-ES" sz="3200" b="1" dirty="0"/>
              <a:t> </a:t>
            </a:r>
            <a:endParaRPr lang="en-US" sz="32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s-ES" sz="3200" b="1" dirty="0"/>
              <a:t>Nuestro Señor nunca cierra la puerta en esta vida, El manifiesta que si quieren me podrán encontrar.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94857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AC431B-73CD-4A11-800A-38AD5D152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63F27-E576-447C-9561-54C9896F7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r>
              <a:rPr lang="es-ES" sz="6600" b="1" i="1" dirty="0"/>
              <a:t>“Venid y volvamos a Jehová; porque él arrebató, y </a:t>
            </a:r>
            <a:r>
              <a:rPr lang="es-ES" sz="6600" b="1" i="1" dirty="0">
                <a:solidFill>
                  <a:srgbClr val="00B0F0"/>
                </a:solidFill>
              </a:rPr>
              <a:t>nos curará</a:t>
            </a:r>
            <a:r>
              <a:rPr lang="es-ES" sz="6600" b="1" i="1" dirty="0"/>
              <a:t>; hirió, y </a:t>
            </a:r>
            <a:r>
              <a:rPr lang="es-ES" sz="6600" b="1" i="1" dirty="0">
                <a:solidFill>
                  <a:srgbClr val="00B0F0"/>
                </a:solidFill>
              </a:rPr>
              <a:t>nos vendará</a:t>
            </a:r>
            <a:r>
              <a:rPr lang="es-ES" sz="6600" b="1" i="1" dirty="0"/>
              <a:t>”. </a:t>
            </a:r>
            <a:r>
              <a:rPr lang="es-US" sz="3600" b="1" dirty="0"/>
              <a:t>Oseas 6:1-3.</a:t>
            </a:r>
            <a:endParaRPr lang="en-US" sz="36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368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440</Words>
  <Application>Microsoft Office PowerPoint</Application>
  <PresentationFormat>Widescreen</PresentationFormat>
  <Paragraphs>35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 Polo</dc:creator>
  <cp:lastModifiedBy>Arturo Polo</cp:lastModifiedBy>
  <cp:revision>12</cp:revision>
  <dcterms:created xsi:type="dcterms:W3CDTF">2018-10-07T02:33:31Z</dcterms:created>
  <dcterms:modified xsi:type="dcterms:W3CDTF">2018-10-07T03:38:56Z</dcterms:modified>
</cp:coreProperties>
</file>