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96FF-5113-4CCA-B1E5-C7CEB2F28498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598A-0112-460F-BE0D-5FBA10CDF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690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96FF-5113-4CCA-B1E5-C7CEB2F28498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598A-0112-460F-BE0D-5FBA10CDF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924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96FF-5113-4CCA-B1E5-C7CEB2F28498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598A-0112-460F-BE0D-5FBA10CDF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00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96FF-5113-4CCA-B1E5-C7CEB2F28498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598A-0112-460F-BE0D-5FBA10CDF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220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96FF-5113-4CCA-B1E5-C7CEB2F28498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598A-0112-460F-BE0D-5FBA10CDF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608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96FF-5113-4CCA-B1E5-C7CEB2F28498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598A-0112-460F-BE0D-5FBA10CDF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795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96FF-5113-4CCA-B1E5-C7CEB2F28498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598A-0112-460F-BE0D-5FBA10CDF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445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96FF-5113-4CCA-B1E5-C7CEB2F28498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598A-0112-460F-BE0D-5FBA10CDF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236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96FF-5113-4CCA-B1E5-C7CEB2F28498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598A-0112-460F-BE0D-5FBA10CDF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183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96FF-5113-4CCA-B1E5-C7CEB2F28498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598A-0112-460F-BE0D-5FBA10CDF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248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96FF-5113-4CCA-B1E5-C7CEB2F28498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598A-0112-460F-BE0D-5FBA10CDF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21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D96FF-5113-4CCA-B1E5-C7CEB2F28498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7598A-0112-460F-BE0D-5FBA10CDF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60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sz="7200" b="1" dirty="0"/>
          </a:p>
          <a:p>
            <a:pPr marL="0" indent="0">
              <a:buNone/>
            </a:pPr>
            <a:endParaRPr lang="es-ES" sz="7200" b="1" dirty="0"/>
          </a:p>
          <a:p>
            <a:pPr marL="0" indent="0">
              <a:buNone/>
            </a:pPr>
            <a:r>
              <a:rPr lang="es-ES" sz="7200" b="1" dirty="0"/>
              <a:t>EL VERDADERO DISCÍPULO 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230501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4"/>
            <a:ext cx="10515600" cy="6340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b="1" dirty="0"/>
              <a:t>10 % Sirve.</a:t>
            </a:r>
            <a:endParaRPr lang="en-US" b="1" dirty="0"/>
          </a:p>
          <a:p>
            <a:pPr marL="0" indent="0">
              <a:buNone/>
            </a:pPr>
            <a:r>
              <a:rPr lang="es-ES" b="1" dirty="0"/>
              <a:t>80 % Es indiferente y ajeno a lo que pasa en la iglesia.</a:t>
            </a:r>
            <a:endParaRPr lang="en-US" b="1" dirty="0"/>
          </a:p>
          <a:p>
            <a:pPr marL="0" indent="0">
              <a:buNone/>
            </a:pPr>
            <a:r>
              <a:rPr lang="es-ES" b="1" dirty="0"/>
              <a:t>10 % Critica.</a:t>
            </a:r>
          </a:p>
          <a:p>
            <a:pPr marL="0" indent="0">
              <a:buNone/>
            </a:pPr>
            <a:endParaRPr lang="es-ES" b="1" dirty="0"/>
          </a:p>
          <a:p>
            <a:pPr marL="0" indent="0">
              <a:buNone/>
            </a:pPr>
            <a:r>
              <a:rPr lang="es-ES" b="1" dirty="0"/>
              <a:t>Charles </a:t>
            </a:r>
            <a:r>
              <a:rPr lang="es-ES" b="1" dirty="0" err="1"/>
              <a:t>Swindoll</a:t>
            </a:r>
            <a:r>
              <a:rPr lang="es-ES" b="1" dirty="0"/>
              <a:t> (libro “Desafío a Servir”) dice:</a:t>
            </a:r>
            <a:endParaRPr lang="en-US" b="1" dirty="0">
              <a:effectLst/>
            </a:endParaRPr>
          </a:p>
          <a:p>
            <a:pPr marL="0" indent="0">
              <a:buNone/>
            </a:pPr>
            <a:r>
              <a:rPr lang="es-ES" b="1" dirty="0"/>
              <a:t>  </a:t>
            </a:r>
            <a:r>
              <a:rPr lang="es-ES" sz="3200" b="1" dirty="0"/>
              <a:t>“Nuestro mundo se ha convertido en una institución grande, impersonal y ocupada. Estamos alejado, los unos de los otros. Aunque estamos apiñados, nos sentimos solos. Estamos distanciados. Empujados hemos llegado a estar juntos, pero no comprometidos. La mayoría de los vecinos ya no hablan a través de la cerca del patio de atrás…  la acumulación de riqueza y la ostentación ha reemplazado a la participación y la preocupación por los demás”.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627740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3200" b="1" dirty="0"/>
              <a:t>CONCLUSIÓN</a:t>
            </a:r>
            <a:endParaRPr lang="en-US" sz="3200" b="1" dirty="0">
              <a:effectLst/>
            </a:endParaRPr>
          </a:p>
          <a:p>
            <a:pPr marL="0" indent="0">
              <a:buNone/>
            </a:pPr>
            <a:r>
              <a:rPr lang="es-ES" sz="3200" b="1" dirty="0"/>
              <a:t> </a:t>
            </a:r>
            <a:endParaRPr lang="en-US" sz="3200" b="1" dirty="0">
              <a:effectLst/>
            </a:endParaRPr>
          </a:p>
          <a:p>
            <a:pPr marL="0" indent="0">
              <a:buNone/>
            </a:pPr>
            <a:r>
              <a:rPr lang="es-ES" sz="3200" b="1" dirty="0"/>
              <a:t>¿Quieres ser un Verdadero Discípulo?</a:t>
            </a:r>
            <a:endParaRPr lang="en-US" sz="3200" b="1" dirty="0">
              <a:effectLst/>
            </a:endParaRPr>
          </a:p>
          <a:p>
            <a:pPr marL="514350" indent="-514350">
              <a:buFont typeface="+mj-lt"/>
              <a:buAutoNum type="arabicPeriod"/>
            </a:pPr>
            <a:r>
              <a:rPr lang="es-ES" sz="3200" b="1" dirty="0"/>
              <a:t> Dale tiempo a leer, oír y estudiar La Palabra de Dios.</a:t>
            </a:r>
            <a:endParaRPr lang="en-US" sz="3200" b="1" dirty="0"/>
          </a:p>
          <a:p>
            <a:pPr marL="0" indent="0">
              <a:buNone/>
            </a:pPr>
            <a:endParaRPr lang="en-US" sz="3200" b="1" dirty="0"/>
          </a:p>
          <a:p>
            <a:pPr marL="512064" lvl="0" indent="-512064">
              <a:buNone/>
            </a:pPr>
            <a:r>
              <a:rPr lang="es-ES" sz="3200" b="1" dirty="0"/>
              <a:t>2.  Permite que Dios cambie tu vida. No es solo conocimiento, es cambio de vida.</a:t>
            </a:r>
            <a:endParaRPr lang="en-US" sz="3200" b="1" dirty="0"/>
          </a:p>
          <a:p>
            <a:pPr marL="0" indent="0">
              <a:buNone/>
            </a:pPr>
            <a:r>
              <a:rPr lang="es-ES" sz="3200" b="1" dirty="0"/>
              <a:t> </a:t>
            </a:r>
            <a:endParaRPr lang="en-US" sz="3200" b="1" dirty="0">
              <a:effectLst/>
            </a:endParaRPr>
          </a:p>
          <a:p>
            <a:pPr marL="512064" indent="-512064">
              <a:buNone/>
            </a:pPr>
            <a:r>
              <a:rPr lang="es-ES" sz="3200" b="1" dirty="0"/>
              <a:t>3.  Sirve al Señor. Ofrece tus dones, tus talentos, tus recursos, tus capacidades a su servicio.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562974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 algn="ctr">
              <a:buNone/>
            </a:pPr>
            <a:r>
              <a:rPr lang="es-ES" sz="4800" b="1" i="1" dirty="0"/>
              <a:t>“Por tanto, id, y haced discípulos a todas las naciones, bautizándolos en el nombre del Padre, y del Hijo, y del Espíritu Santo; </a:t>
            </a:r>
            <a:r>
              <a:rPr lang="es-ES" sz="4800" b="1" i="1" u="sng" dirty="0"/>
              <a:t>‎</a:t>
            </a:r>
            <a:r>
              <a:rPr lang="es-ES" sz="4800" b="1" i="1" dirty="0"/>
              <a:t>enseñándoles que guarden todas las cosas que os he mandado; y he aquí yo estoy con vosotros todos los días, hasta el fin del mundo. Amén”. </a:t>
            </a:r>
            <a:r>
              <a:rPr lang="es-ES" sz="4800" b="1" dirty="0"/>
              <a:t> </a:t>
            </a:r>
            <a:r>
              <a:rPr lang="es-ES" dirty="0"/>
              <a:t>(Mat. 28:19, 20)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088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12750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12750"/>
            <a:ext cx="10515600" cy="5764213"/>
          </a:xfrm>
        </p:spPr>
        <p:txBody>
          <a:bodyPr/>
          <a:lstStyle/>
          <a:p>
            <a:pPr marL="0" indent="0">
              <a:buNone/>
            </a:pPr>
            <a:r>
              <a:rPr lang="es-ES" sz="4000" b="1" i="1" dirty="0"/>
              <a:t>“Dijo entonces Jesús a los judíos que habían creído en él: Si vosotros permaneciereis en mi palabra, </a:t>
            </a:r>
            <a:r>
              <a:rPr lang="es-ES" sz="4000" b="1" i="1" dirty="0">
                <a:solidFill>
                  <a:srgbClr val="FF0000"/>
                </a:solidFill>
              </a:rPr>
              <a:t>seréis verdaderamente mis discípulos</a:t>
            </a:r>
            <a:r>
              <a:rPr lang="es-ES" sz="4000" b="1" i="1" dirty="0"/>
              <a:t>”. </a:t>
            </a:r>
            <a:r>
              <a:rPr lang="es-ES" sz="4000" dirty="0">
                <a:effectLst/>
              </a:rPr>
              <a:t>(</a:t>
            </a:r>
            <a:r>
              <a:rPr lang="es-ES" sz="4000" dirty="0" err="1">
                <a:effectLst/>
              </a:rPr>
              <a:t>Jn</a:t>
            </a:r>
            <a:r>
              <a:rPr lang="es-ES" sz="4000" dirty="0">
                <a:effectLst/>
              </a:rPr>
              <a:t> 8:31)</a:t>
            </a:r>
            <a:endParaRPr lang="en-US" sz="4000" dirty="0">
              <a:effectLst/>
            </a:endParaRPr>
          </a:p>
          <a:p>
            <a:pPr marL="0" indent="0">
              <a:buNone/>
            </a:pPr>
            <a:r>
              <a:rPr lang="es-ES" sz="4000" dirty="0">
                <a:effectLst/>
              </a:rPr>
              <a:t> </a:t>
            </a:r>
            <a:r>
              <a:rPr lang="es-ES" sz="4000" b="1" dirty="0"/>
              <a:t> </a:t>
            </a:r>
            <a:endParaRPr lang="en-US" sz="4000" dirty="0">
              <a:effectLst/>
            </a:endParaRPr>
          </a:p>
          <a:p>
            <a:pPr marL="0" indent="0">
              <a:buNone/>
            </a:pPr>
            <a:r>
              <a:rPr lang="es-ES" sz="4000" b="1" dirty="0"/>
              <a:t>I.  ¿QUÉ SIGNIFICA "SER VERDADERAMENTE DISCÍPULOS DE JESÚS"?</a:t>
            </a:r>
            <a:endParaRPr lang="en-US" sz="4000" dirty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592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1300"/>
            <a:ext cx="10515600" cy="64389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3200" b="1" i="1" dirty="0"/>
              <a:t>El creyente suele esperar panes y peces; el discípulo es un pescador.</a:t>
            </a:r>
          </a:p>
          <a:p>
            <a:pPr marL="0" indent="0">
              <a:buNone/>
            </a:pPr>
            <a:endParaRPr lang="es-ES" sz="3200" b="1" i="1" dirty="0"/>
          </a:p>
          <a:p>
            <a:pPr marL="0" indent="0">
              <a:buNone/>
            </a:pPr>
            <a:r>
              <a:rPr lang="es-ES" sz="3200" b="1" i="1" dirty="0"/>
              <a:t>El creyente lucha por crecer; el discípulo por reproducirse.</a:t>
            </a:r>
          </a:p>
          <a:p>
            <a:pPr marL="0" indent="0">
              <a:buNone/>
            </a:pPr>
            <a:endParaRPr lang="es-ES" sz="3200" b="1" i="1" dirty="0"/>
          </a:p>
          <a:p>
            <a:pPr marL="0" indent="0">
              <a:buNone/>
            </a:pPr>
            <a:r>
              <a:rPr lang="es-ES" sz="3200" b="1" i="1" dirty="0"/>
              <a:t>El creyente depende en gran parte del alimento espiritual que le dan; el discípulo ha aprendido a alimentarse solo.</a:t>
            </a:r>
          </a:p>
          <a:p>
            <a:pPr marL="0" indent="0">
              <a:buNone/>
            </a:pPr>
            <a:endParaRPr lang="es-ES" sz="3200" b="1" i="1" dirty="0"/>
          </a:p>
          <a:p>
            <a:pPr marL="0" indent="0">
              <a:buNone/>
            </a:pPr>
            <a:r>
              <a:rPr lang="es-ES" sz="3200" b="1" i="1" dirty="0"/>
              <a:t>El creyente gusta del halago, el discípulo del sacrificio vivo.</a:t>
            </a:r>
          </a:p>
          <a:p>
            <a:pPr marL="0" indent="0">
              <a:buNone/>
            </a:pPr>
            <a:endParaRPr lang="es-ES" sz="3200" b="1" i="1" dirty="0"/>
          </a:p>
          <a:p>
            <a:pPr marL="0" indent="0">
              <a:buNone/>
            </a:pPr>
            <a:r>
              <a:rPr lang="es-ES" sz="3200" b="1" i="1" dirty="0"/>
              <a:t>El creyente entrega parte de sus ganancias; el discípulo entrega su vida.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577957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4"/>
            <a:ext cx="10515600" cy="6365875"/>
          </a:xfrm>
        </p:spPr>
        <p:txBody>
          <a:bodyPr/>
          <a:lstStyle/>
          <a:p>
            <a:pPr marL="0" indent="0">
              <a:buNone/>
            </a:pPr>
            <a:r>
              <a:rPr lang="es-ES" sz="3200" b="1" i="1" dirty="0"/>
              <a:t>El creyente puede caer en la rutina; el discípulo busca el cambio</a:t>
            </a:r>
          </a:p>
          <a:p>
            <a:pPr marL="0" indent="0">
              <a:buNone/>
            </a:pPr>
            <a:endParaRPr lang="es-ES" sz="3200" b="1" i="1" dirty="0"/>
          </a:p>
          <a:p>
            <a:pPr marL="0" indent="0">
              <a:buNone/>
            </a:pPr>
            <a:r>
              <a:rPr lang="es-ES" sz="3200" b="1" i="1" dirty="0"/>
              <a:t>El creyente busca que lo animen; el discípulo procura animar</a:t>
            </a:r>
          </a:p>
          <a:p>
            <a:pPr marL="0" indent="0">
              <a:buNone/>
            </a:pPr>
            <a:endParaRPr lang="es-ES" sz="3200" b="1" i="1" dirty="0"/>
          </a:p>
          <a:p>
            <a:pPr marL="0" indent="0">
              <a:buNone/>
            </a:pPr>
            <a:r>
              <a:rPr lang="es-ES" sz="3200" b="1" i="1" dirty="0"/>
              <a:t>El creyente espera que le asignen tareas; el discípulo es solícito en asumir responsabilidades</a:t>
            </a:r>
          </a:p>
          <a:p>
            <a:pPr marL="0" indent="0">
              <a:buNone/>
            </a:pPr>
            <a:endParaRPr lang="es-ES" sz="3200" b="1" i="1" dirty="0"/>
          </a:p>
          <a:p>
            <a:pPr marL="0" indent="0">
              <a:buNone/>
            </a:pPr>
            <a:r>
              <a:rPr lang="es-ES" sz="3200" b="1" i="1" dirty="0"/>
              <a:t>El creyente murmura y reclama; el discípulo obedece y se niega a sí mismo</a:t>
            </a:r>
          </a:p>
          <a:p>
            <a:endParaRPr lang="es-ES" i="1" u="sn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570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>
              <a:buNone/>
            </a:pPr>
            <a:r>
              <a:rPr lang="es-ES" sz="3600" b="1" dirty="0"/>
              <a:t>II.  UN VERDADERO DISCÍPULO PERMANECE EN LA PALABRA DE DIOS.</a:t>
            </a:r>
            <a:endParaRPr lang="en-US" sz="3600" dirty="0">
              <a:effectLst/>
            </a:endParaRPr>
          </a:p>
          <a:p>
            <a:pPr marL="0" indent="0">
              <a:buNone/>
            </a:pPr>
            <a:r>
              <a:rPr lang="es-ES" sz="3600" dirty="0"/>
              <a:t> </a:t>
            </a:r>
            <a:endParaRPr lang="en-US" sz="3600" dirty="0">
              <a:effectLst/>
            </a:endParaRPr>
          </a:p>
          <a:p>
            <a:pPr marL="0" indent="0">
              <a:buNone/>
            </a:pPr>
            <a:r>
              <a:rPr lang="es-ES" sz="3600" b="1" i="1" dirty="0"/>
              <a:t>“Si vosotros permaneciereis en mi palabra, seréis verdaderamente mis discípulos” </a:t>
            </a:r>
            <a:r>
              <a:rPr lang="es-ES" sz="3600" i="1" dirty="0"/>
              <a:t>(</a:t>
            </a:r>
            <a:r>
              <a:rPr lang="es-ES" sz="3600" i="1" dirty="0" err="1"/>
              <a:t>Jn</a:t>
            </a:r>
            <a:r>
              <a:rPr lang="es-ES" sz="3600" i="1" dirty="0"/>
              <a:t>. 8:31)</a:t>
            </a:r>
            <a:endParaRPr lang="en-US" sz="3600" dirty="0">
              <a:effectLst/>
            </a:endParaRPr>
          </a:p>
          <a:p>
            <a:pPr marL="0" indent="0">
              <a:buNone/>
            </a:pPr>
            <a:endParaRPr lang="es-ES" sz="3600" i="1" dirty="0"/>
          </a:p>
          <a:p>
            <a:pPr marL="0" indent="0">
              <a:buNone/>
            </a:pPr>
            <a:r>
              <a:rPr lang="es-ES" sz="3600" b="1" i="1" dirty="0"/>
              <a:t>“Y esta es la vida eterna: que te conozcan a ti, el único Dios verdadero, y a Jesucristo, a quien has enviado”</a:t>
            </a:r>
            <a:r>
              <a:rPr lang="es-ES" sz="3600" b="1" dirty="0"/>
              <a:t>. </a:t>
            </a:r>
            <a:r>
              <a:rPr lang="es-ES" sz="3600" dirty="0"/>
              <a:t>(</a:t>
            </a:r>
            <a:r>
              <a:rPr lang="es-ES" sz="3600" dirty="0" err="1"/>
              <a:t>Jn</a:t>
            </a:r>
            <a:r>
              <a:rPr lang="es-ES" sz="3600" dirty="0"/>
              <a:t>. 17:3)</a:t>
            </a:r>
            <a:endParaRPr lang="en-US" sz="3600" dirty="0">
              <a:effectLst/>
            </a:endParaRP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04193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3600" b="1" dirty="0">
                <a:solidFill>
                  <a:srgbClr val="FF0000"/>
                </a:solidFill>
              </a:rPr>
              <a:t>“Un discípulo se maneja por principios (La Biblia), la gente en su mayoría se mueve por conveniencia”</a:t>
            </a:r>
          </a:p>
          <a:p>
            <a:pPr marL="0" indent="0">
              <a:buNone/>
            </a:pPr>
            <a:endParaRPr lang="es-ES" sz="3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sz="3600" b="1" dirty="0"/>
              <a:t>III.  EL VERDADERO DISCÍPULO ES TRANSFORMADO</a:t>
            </a:r>
            <a:endParaRPr lang="en-US" sz="3600" dirty="0"/>
          </a:p>
          <a:p>
            <a:pPr marL="0" indent="0">
              <a:buNone/>
            </a:pPr>
            <a:r>
              <a:rPr lang="es-ES" sz="3600" b="1" dirty="0"/>
              <a:t> </a:t>
            </a:r>
            <a:endParaRPr lang="en-US" sz="3600" dirty="0"/>
          </a:p>
          <a:p>
            <a:pPr marL="0" indent="0">
              <a:buNone/>
            </a:pPr>
            <a:r>
              <a:rPr lang="es-ES" sz="3600" b="1" i="1" dirty="0"/>
              <a:t>“Y conoceréis la verdad, y la verdad os hará libres”</a:t>
            </a:r>
            <a:r>
              <a:rPr lang="es-ES" sz="3600" b="1" dirty="0"/>
              <a:t>.</a:t>
            </a:r>
            <a:endParaRPr lang="en-US" sz="3600" b="1" dirty="0">
              <a:effectLst/>
            </a:endParaRPr>
          </a:p>
          <a:p>
            <a:pPr marL="0" indent="0">
              <a:buNone/>
            </a:pPr>
            <a:endParaRPr lang="es-ES" sz="3600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es-ES" sz="3600" b="1" dirty="0"/>
              <a:t>“Hay una generación que cree que se puede ser creyente, sin renunciar al pecado”. (A.W. </a:t>
            </a:r>
            <a:r>
              <a:rPr lang="es-ES" sz="3600" b="1" dirty="0" err="1"/>
              <a:t>Tozer</a:t>
            </a:r>
            <a:r>
              <a:rPr lang="es-ES" sz="3600" b="1" dirty="0"/>
              <a:t>)</a:t>
            </a:r>
            <a:endParaRPr lang="en-US" sz="3600" b="1" dirty="0"/>
          </a:p>
          <a:p>
            <a:pPr marL="0" indent="0">
              <a:buNone/>
            </a:pP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052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>
              <a:buNone/>
            </a:pPr>
            <a:endParaRPr lang="es-ES" sz="5400" b="1" i="1" dirty="0"/>
          </a:p>
          <a:p>
            <a:pPr marL="0" indent="0" algn="ctr">
              <a:buNone/>
            </a:pPr>
            <a:r>
              <a:rPr lang="es-ES" sz="5400" b="1" i="1" dirty="0"/>
              <a:t>“Hasta que todos lleguemos a la unidad de la fe y del conocimiento del Hijo de Dios, a un varón perfecto, a la medida de la estatura de la plenitud de Cristo”</a:t>
            </a:r>
            <a:r>
              <a:rPr lang="es-ES" sz="5400" b="1" dirty="0"/>
              <a:t>. </a:t>
            </a:r>
            <a:r>
              <a:rPr lang="es-ES" dirty="0"/>
              <a:t>(Ef. 4:13)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78201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 lnSpcReduction="10000"/>
          </a:bodyPr>
          <a:lstStyle/>
          <a:p>
            <a:pPr marL="571500" indent="-571500">
              <a:buAutoNum type="romanUcPeriod" startAt="4"/>
            </a:pPr>
            <a:r>
              <a:rPr lang="es-ES" sz="3200" b="1" dirty="0"/>
              <a:t>UN VERDADERO DISCÍPULO OFRECE SERVICIO.</a:t>
            </a:r>
          </a:p>
          <a:p>
            <a:pPr marL="571500" indent="-571500">
              <a:buAutoNum type="romanUcPeriod" startAt="4"/>
            </a:pPr>
            <a:endParaRPr lang="es-ES" b="1" dirty="0"/>
          </a:p>
          <a:p>
            <a:pPr marL="571500" indent="-571500">
              <a:buAutoNum type="romanUcPeriod" startAt="4"/>
            </a:pPr>
            <a:endParaRPr lang="es-ES" b="1" dirty="0"/>
          </a:p>
          <a:p>
            <a:pPr marL="0" indent="0">
              <a:buNone/>
            </a:pPr>
            <a:r>
              <a:rPr lang="es-ES" sz="3600" b="1" i="1" dirty="0"/>
              <a:t>“Mas Jesús, llamándolos, les dijo: Sabéis que los que son tenidos por gobernantes de las naciones se enseñorean de ellas, y sus grandes ejercen sobre ellas potestad. Pero no será así entre vosotros, sino que el que quiera hacerse grande entre vosotros será vuestro servidor,  y el que de vosotros quiera ser el primero, será siervo de todos. Porque el Hijo del Hombre no vino para ser servido, sino para servir, y para dar su vida en rescate por muchos”</a:t>
            </a:r>
            <a:r>
              <a:rPr lang="es-ES" sz="3600" b="1" dirty="0"/>
              <a:t>. </a:t>
            </a:r>
            <a:r>
              <a:rPr lang="es-ES" dirty="0"/>
              <a:t>(Mar. 10:42-45)</a:t>
            </a:r>
            <a:endParaRPr lang="en-US" dirty="0">
              <a:effectLst/>
            </a:endParaRPr>
          </a:p>
          <a:p>
            <a:pPr marL="571500" indent="-571500">
              <a:buAutoNum type="romanUcPeriod" startAt="4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844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</TotalTime>
  <Words>446</Words>
  <Application>Microsoft Office PowerPoint</Application>
  <PresentationFormat>Widescreen</PresentationFormat>
  <Paragraphs>56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Arturo</dc:creator>
  <cp:lastModifiedBy>Alianza Miami</cp:lastModifiedBy>
  <cp:revision>12</cp:revision>
  <dcterms:created xsi:type="dcterms:W3CDTF">2015-05-16T22:33:23Z</dcterms:created>
  <dcterms:modified xsi:type="dcterms:W3CDTF">2017-04-02T17:21:21Z</dcterms:modified>
</cp:coreProperties>
</file>