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4B615D-E335-4878-909D-D4840D84E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882976D-A052-4FE0-A9FE-BA76726D1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EF61F8-6669-40F6-8474-585B30CFE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BAD788-93EF-4286-BACD-F2EEE8327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F959D-48B3-49C7-9E4B-56AF9993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6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B33766-CA29-4EAD-BA55-8A3EC121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9BDFA5-BB6B-4B3D-9254-7638D61A4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785B18-58C4-4B98-8F24-618F2BF3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EAB3C0-9A96-4DB8-AE1E-A66A6595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286E71-57EA-480A-979D-20988040B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1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47BB9C7-C6D6-44A3-BEBC-0D1AEC7B6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455EBB-D5D6-4840-8724-FB032BCA1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8EEEF1-6E61-4060-A0BD-E298CB93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151C27-B79F-4165-BC87-6E7A67A2F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A91FA3-C884-4C98-A106-E8B6C7C3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4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FC17E2-9D0E-4131-ADC1-6E8FED36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FD4352-2298-4FD1-AE66-A0970BFD6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D6979E-94EF-4B7E-9433-3146A39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FD2383-105E-49CC-BAB0-1018B80C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E5EFDD-1FD5-45E1-929A-7EE69FB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3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CBA505-0872-41BC-9779-D16B19CC2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C8E5D8-8FB1-4744-8F06-D26FE8F54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0A064B-1945-4049-A011-4E0322E71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2A393E-27E8-4A75-AA4D-84AE9BFF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9D2210-3A36-4212-ACC7-B36CC3BD0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2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EAB664-F515-4E59-8533-DFDB5E9DD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97D6F0-CCFA-43CC-90E6-3EA91B2E1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CE5EB-7108-4AD2-8ED0-D7EE16901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0EAB17-BA4A-4AFD-859F-45229043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5CD66A-236E-4301-9C70-00DCBA838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E281019-C8EF-4091-97B8-363EDCFF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7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C0ED07-3107-40ED-9A5F-F892D22FE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063FB3-6985-4072-97C5-5CB55FA3D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80F3E1-66D8-4768-A70B-6B2F5BF5C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5DE8A26-F4B2-4DA6-8F6A-76F56E901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98B7973-AF52-424A-9952-E8B62EF3F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6CE5DBC-C4E3-492F-8486-1A2120746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FDC8E75-BEE5-408C-A504-54748137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B9CD70-7B17-47DC-933F-4BCD913DC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4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1B7194-DA1B-4BD7-AF9F-EB4FD50B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535CEC3-7EE9-4DE3-90B1-F2BFB727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3B81612-6FBE-415D-811D-6A3F518D5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AE480B-240D-40F2-B29A-F6C4855E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7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DFC96CD-C2E1-4B8A-944B-DAD2D53C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322FE35-3AE4-4CF4-AC78-77F09900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FEA0416-D554-467B-A01C-5BD86A986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75DBB4-054A-45D3-9EA9-FB102FB3F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894FAB-4663-4A8E-97A4-3A05E622A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F5F2C1-5901-4B50-B719-54D0F9330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32E43F-3FD3-4A23-B3E7-CB40DE244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296A9C-302B-4C5E-9975-23C0E970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036DAF-5808-4995-9D71-B5BD7EB7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A5D083-8579-4287-B671-853B43B6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AE61ACB-5A71-402D-89D6-4EC6C1A63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E30F788-2948-44B0-B362-DE78501DB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4307D1-411D-4412-974A-C52EEBD52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266525-8FE0-476F-95A0-FAEBEA44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0E8043-80B1-4135-8061-E451B7208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4B1393E-2763-4568-9C8E-1E581B84F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D5CE7C-1DE9-40FE-9D99-684A8E5CD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52A6E-E196-4CE8-A416-F6DD08EDF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474FF-517E-4ED8-A0AA-3C157385B31F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6A20DE-7E58-4F69-B072-021C1B7DEC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B2E6A-7907-40E6-8E25-DBD0C6863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14F3D-7013-4180-B3CB-3806A180D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6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125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9A003C-D46E-4236-AC38-88F5497A3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940799-8573-4AE7-8678-5F26AAF08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endParaRPr lang="es-US" sz="6600" b="1" dirty="0"/>
          </a:p>
          <a:p>
            <a:pPr marL="0" indent="0" algn="ctr">
              <a:buNone/>
            </a:pPr>
            <a:r>
              <a:rPr lang="es-US" sz="6600" b="1" dirty="0"/>
              <a:t>“JESÚS CONOCE NUESTRAS NECESIDADES”</a:t>
            </a:r>
            <a:endParaRPr lang="en-US" sz="6600" dirty="0"/>
          </a:p>
          <a:p>
            <a:pPr marL="0" indent="0" algn="ctr">
              <a:buNone/>
            </a:pPr>
            <a:endParaRPr lang="es-US" sz="4400" b="1" dirty="0"/>
          </a:p>
          <a:p>
            <a:pPr marL="0" indent="0" algn="ctr">
              <a:buNone/>
            </a:pPr>
            <a:r>
              <a:rPr lang="es-US" sz="4400" b="1" dirty="0"/>
              <a:t>Marcos 2:1-12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6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25898-9BDA-4ECF-9BD1-5C0A8D6F0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3FF97B-236A-4A0F-9579-25752C18E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4000" b="1" dirty="0">
                <a:solidFill>
                  <a:srgbClr val="FF0000"/>
                </a:solidFill>
              </a:rPr>
              <a:t>UN PARALÍTICO REFLEJO DE UN NECESITADO </a:t>
            </a:r>
          </a:p>
          <a:p>
            <a:pPr marL="0" indent="0">
              <a:buNone/>
            </a:pPr>
            <a:endParaRPr lang="es-US" sz="4000" b="1" i="1" dirty="0"/>
          </a:p>
          <a:p>
            <a:pPr marL="0" indent="0">
              <a:buNone/>
            </a:pPr>
            <a:endParaRPr lang="es-US" sz="4000" b="1" i="1" dirty="0"/>
          </a:p>
          <a:p>
            <a:pPr marL="0" indent="0" algn="ctr">
              <a:buNone/>
            </a:pPr>
            <a:r>
              <a:rPr lang="es-US" sz="4000" b="1" i="1" dirty="0"/>
              <a:t>“Entonces vinieron a él unos trayendo un paralítico, que era cargado por cuatro</a:t>
            </a:r>
            <a:r>
              <a:rPr lang="en-US" sz="4000" b="1" i="1" dirty="0"/>
              <a:t>”</a:t>
            </a:r>
            <a:r>
              <a:rPr lang="es-US" sz="4000" b="1" dirty="0"/>
              <a:t>.  </a:t>
            </a:r>
            <a:r>
              <a:rPr lang="es-US" sz="4000" dirty="0"/>
              <a:t>v 3.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8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F3085-50B8-4D3C-B6C1-65501FC2B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895260-CC33-4BC1-BCA0-EBC5BDAC1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EL PARALÍTICO ES LLEVADO A JESÚS </a:t>
            </a:r>
          </a:p>
          <a:p>
            <a:pPr marL="0" indent="0">
              <a:buNone/>
            </a:pPr>
            <a:endParaRPr lang="es-US" sz="3600" b="1" i="1" dirty="0"/>
          </a:p>
          <a:p>
            <a:pPr marL="0" indent="0" algn="ctr">
              <a:buNone/>
            </a:pPr>
            <a:r>
              <a:rPr lang="es-US" sz="3600" b="1" i="1" dirty="0"/>
              <a:t>“Entró Jesús otra vez en </a:t>
            </a:r>
            <a:r>
              <a:rPr lang="es-US" sz="3600" b="1" i="1" dirty="0" err="1"/>
              <a:t>Capernaum</a:t>
            </a:r>
            <a:r>
              <a:rPr lang="es-US" sz="3600" b="1" i="1" dirty="0"/>
              <a:t> después de algunos días; y se oyó que estaba en casa.</a:t>
            </a:r>
            <a:r>
              <a:rPr lang="en-US" sz="3600" b="1" i="1" dirty="0">
                <a:effectLst/>
              </a:rPr>
              <a:t> E </a:t>
            </a:r>
            <a:r>
              <a:rPr lang="en-US" sz="3600" b="1" i="1" dirty="0" err="1">
                <a:effectLst/>
              </a:rPr>
              <a:t>inmediatamente</a:t>
            </a:r>
            <a:r>
              <a:rPr lang="en-US" sz="3600" b="1" i="1" dirty="0">
                <a:effectLst/>
              </a:rPr>
              <a:t> se </a:t>
            </a:r>
            <a:r>
              <a:rPr lang="en-US" sz="3600" b="1" i="1" dirty="0" err="1">
                <a:effectLst/>
              </a:rPr>
              <a:t>juntaron</a:t>
            </a:r>
            <a:r>
              <a:rPr lang="en-US" sz="3600" b="1" i="1" dirty="0">
                <a:effectLst/>
              </a:rPr>
              <a:t> </a:t>
            </a:r>
            <a:r>
              <a:rPr lang="en-US" sz="3600" b="1" i="1" dirty="0" err="1">
                <a:effectLst/>
              </a:rPr>
              <a:t>muchos</a:t>
            </a:r>
            <a:r>
              <a:rPr lang="en-US" sz="3600" b="1" i="1" dirty="0">
                <a:effectLst/>
              </a:rPr>
              <a:t>, de </a:t>
            </a:r>
            <a:r>
              <a:rPr lang="en-US" sz="3600" b="1" i="1" dirty="0" err="1">
                <a:effectLst/>
              </a:rPr>
              <a:t>manera</a:t>
            </a:r>
            <a:r>
              <a:rPr lang="en-US" sz="3600" b="1" i="1" dirty="0">
                <a:effectLst/>
              </a:rPr>
              <a:t> que </a:t>
            </a:r>
            <a:r>
              <a:rPr lang="en-US" sz="3600" b="1" i="1" dirty="0" err="1">
                <a:effectLst/>
              </a:rPr>
              <a:t>ya</a:t>
            </a:r>
            <a:r>
              <a:rPr lang="en-US" sz="3600" b="1" i="1" dirty="0">
                <a:effectLst/>
              </a:rPr>
              <a:t> no </a:t>
            </a:r>
            <a:r>
              <a:rPr lang="en-US" sz="3600" b="1" i="1" dirty="0" err="1">
                <a:effectLst/>
              </a:rPr>
              <a:t>cabían</a:t>
            </a:r>
            <a:r>
              <a:rPr lang="en-US" sz="3600" b="1" i="1" dirty="0">
                <a:effectLst/>
              </a:rPr>
              <a:t> </a:t>
            </a:r>
            <a:r>
              <a:rPr lang="en-US" sz="3600" b="1" i="1" dirty="0" err="1">
                <a:effectLst/>
              </a:rPr>
              <a:t>ni</a:t>
            </a:r>
            <a:r>
              <a:rPr lang="en-US" sz="3600" b="1" i="1" dirty="0">
                <a:effectLst/>
              </a:rPr>
              <a:t> </a:t>
            </a:r>
            <a:r>
              <a:rPr lang="en-US" sz="3600" b="1" i="1" dirty="0" err="1">
                <a:effectLst/>
              </a:rPr>
              <a:t>aun</a:t>
            </a:r>
            <a:r>
              <a:rPr lang="en-US" sz="3600" b="1" i="1" dirty="0">
                <a:effectLst/>
              </a:rPr>
              <a:t> a la </a:t>
            </a:r>
            <a:r>
              <a:rPr lang="en-US" sz="3600" b="1" i="1" dirty="0" err="1">
                <a:effectLst/>
              </a:rPr>
              <a:t>puerta</a:t>
            </a:r>
            <a:r>
              <a:rPr lang="en-US" sz="3600" b="1" i="1" dirty="0">
                <a:effectLst/>
              </a:rPr>
              <a:t>; </a:t>
            </a:r>
            <a:r>
              <a:rPr lang="es-US" sz="3600" b="1" i="1" dirty="0">
                <a:solidFill>
                  <a:srgbClr val="FF0000"/>
                </a:solidFill>
              </a:rPr>
              <a:t>y les predicaba la palabra</a:t>
            </a:r>
            <a:r>
              <a:rPr lang="es-US" sz="3600" b="1" i="1" dirty="0"/>
              <a:t>”</a:t>
            </a:r>
            <a:r>
              <a:rPr lang="es-US" sz="3600" b="1" dirty="0"/>
              <a:t>.</a:t>
            </a:r>
            <a:r>
              <a:rPr lang="en-US" sz="3600" b="1" dirty="0">
                <a:effectLst/>
              </a:rPr>
              <a:t> v 1-2  </a:t>
            </a:r>
          </a:p>
          <a:p>
            <a:pPr marL="0" indent="0">
              <a:buNone/>
            </a:pPr>
            <a:endParaRPr lang="es-US" sz="3600" b="1" i="1" dirty="0"/>
          </a:p>
          <a:p>
            <a:pPr marL="0" indent="0" algn="ctr">
              <a:buNone/>
            </a:pPr>
            <a:r>
              <a:rPr lang="es-US" sz="3600" b="1" i="1" dirty="0"/>
              <a:t>“Y como no podían acercarse a él a causa de la multitud, descubrieron el techo de donde estaba, y haciendo una abertura, bajaron el lecho en que yacía el paralítico”</a:t>
            </a:r>
            <a:r>
              <a:rPr lang="es-US" sz="3600" b="1" dirty="0"/>
              <a:t>.</a:t>
            </a:r>
            <a:r>
              <a:rPr lang="en-US" sz="3600" b="1" dirty="0">
                <a:effectLst/>
              </a:rPr>
              <a:t>  v. 4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736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1DE47C-91AA-4473-92C0-58B3777B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ADF286-E0DD-407B-BCD2-F95FAAAF4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S" sz="3600" b="1" i="1" dirty="0"/>
              <a:t>“Al ver Jesús la fe de ellos, dijo al paralítico: Hijo, tus pecados te son perdonados</a:t>
            </a:r>
            <a:r>
              <a:rPr lang="en-US" sz="3600" b="1" i="1" dirty="0">
                <a:effectLst/>
              </a:rPr>
              <a:t>”.</a:t>
            </a:r>
            <a:r>
              <a:rPr lang="es-US" sz="3600" b="1" dirty="0"/>
              <a:t>  </a:t>
            </a:r>
            <a:r>
              <a:rPr lang="es-US" sz="3600" dirty="0"/>
              <a:t>v. 5 </a:t>
            </a:r>
          </a:p>
          <a:p>
            <a:pPr marL="0" indent="0">
              <a:buNone/>
            </a:pPr>
            <a:endParaRPr lang="es-US" sz="3600" dirty="0"/>
          </a:p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LA NECESIDAD MÁS PROFUNDA DEL PARALÍTICO </a:t>
            </a:r>
          </a:p>
          <a:p>
            <a:pPr marL="0" indent="0">
              <a:buNone/>
            </a:pPr>
            <a:endParaRPr lang="es-US" sz="36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US" sz="3600" b="1" i="1" dirty="0"/>
              <a:t>“Hijo, tus pecados te son perdonados”</a:t>
            </a:r>
            <a:r>
              <a:rPr lang="es-US" sz="3600" b="1" dirty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5614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A4ED7-9155-4B4C-BB5F-C611551C3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99B881-BDFD-4674-BF72-73CCDB292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S" sz="6600" b="1" dirty="0">
                <a:solidFill>
                  <a:srgbClr val="FF0000"/>
                </a:solidFill>
              </a:rPr>
              <a:t>Aprendamos esto</a:t>
            </a:r>
            <a:r>
              <a:rPr lang="es-US" sz="6600" b="1" dirty="0"/>
              <a:t>: Jesús no nos va a dar lo que queremos, Jesús nos va a dar lo que necesitamos.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5604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874343-AC12-4E5A-9DFE-BA0B72C7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79A6BC-D64A-4371-BB78-B5DF7D587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EL PARALÍTICO SALE CAMINANDO </a:t>
            </a:r>
          </a:p>
          <a:p>
            <a:pPr marL="0" indent="0">
              <a:buNone/>
            </a:pPr>
            <a:endParaRPr lang="es-US" sz="36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sz="3600" b="1" i="1" dirty="0"/>
              <a:t>“Estaban allí sentados algunos de los escribas, los cuales cavilaban en sus corazones: ¿Por qué habla éste así? Blasfemias dice. ¿Quién puede perdonar pecados, sino sólo Dios? Y conociendo luego Jesús en su espíritu que cavilaban de esta manera dentro de sí mismos, les dijo: ¿Por qué caviláis así en vuestros corazones? ¿Qué es más fácil, decir al paralítico: Tus pecados te son perdonados, o decirle: Levántate, toma tu lecho y anda?” </a:t>
            </a:r>
            <a:r>
              <a:rPr lang="es-ES" sz="3600" b="1" dirty="0"/>
              <a:t>v. 6-9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7001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F6A6D7-528B-4AD0-B58C-EACC1E75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5C0597-D000-48AD-87B0-EFE95EBD4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ES" sz="4000" b="1" i="1" dirty="0"/>
              <a:t>“Pues para que sepáis que el Hijo del Hombre tiene potestad en la tierra para perdonar pecados (dijo al paralítico):</a:t>
            </a:r>
            <a:r>
              <a:rPr lang="es-ES" sz="4000" b="1" i="1" baseline="30000" dirty="0"/>
              <a:t> </a:t>
            </a:r>
            <a:r>
              <a:rPr lang="es-ES" sz="4000" b="1" i="1" dirty="0"/>
              <a:t>A ti te digo: Levántate, toma tu lecho, y vete a tu casa.</a:t>
            </a:r>
            <a:r>
              <a:rPr lang="es-ES" sz="4000" b="1" i="1" baseline="30000" dirty="0"/>
              <a:t> </a:t>
            </a:r>
            <a:r>
              <a:rPr lang="es-ES" sz="4000" b="1" i="1" dirty="0"/>
              <a:t>Entonces él se levantó en seguida, y tomando su lecho, salió delante de todos, de manera que todos se asombraron, y glorificaron a Dios, diciendo: Nunca hemos visto tal cosa”.  </a:t>
            </a:r>
            <a:r>
              <a:rPr lang="es-ES" i="1" dirty="0"/>
              <a:t> </a:t>
            </a:r>
            <a:r>
              <a:rPr lang="es-ES" sz="3600" i="1" dirty="0"/>
              <a:t>v. 10-12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05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2BE191-63DD-4A61-B6A6-7AA994AEA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C6F7FB-5035-41E5-9A36-59AE761D2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CONCLUSIÓN: </a:t>
            </a:r>
          </a:p>
          <a:p>
            <a:pPr marL="0" indent="0">
              <a:buNone/>
            </a:pPr>
            <a:endParaRPr lang="es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Hagamos todo lo posible para llevar a nuestros amigos y familiares a conocer a Jesús. </a:t>
            </a:r>
          </a:p>
          <a:p>
            <a:pPr marL="514350" indent="-514350">
              <a:buFont typeface="+mj-lt"/>
              <a:buAutoNum type="arabicPeriod"/>
            </a:pPr>
            <a:endParaRPr lang="es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Jesús conoce nuestras necesidades.  </a:t>
            </a:r>
          </a:p>
          <a:p>
            <a:pPr marL="514350" indent="-514350">
              <a:buFont typeface="+mj-lt"/>
              <a:buAutoNum type="arabicPeriod"/>
            </a:pPr>
            <a:endParaRPr lang="es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La gran necesidad que necesitamos suplir es el perdón de nuestros pecados.  </a:t>
            </a:r>
          </a:p>
          <a:p>
            <a:pPr marL="514350" indent="-514350">
              <a:buFont typeface="+mj-lt"/>
              <a:buAutoNum type="arabicPeriod"/>
            </a:pPr>
            <a:endParaRPr lang="es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Pongamos toda nuestra confianza en el Señor.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457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408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Audiovisual</cp:lastModifiedBy>
  <cp:revision>8</cp:revision>
  <dcterms:created xsi:type="dcterms:W3CDTF">2018-11-18T04:46:36Z</dcterms:created>
  <dcterms:modified xsi:type="dcterms:W3CDTF">2018-11-18T18:07:45Z</dcterms:modified>
</cp:coreProperties>
</file>