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7" r:id="rId3"/>
    <p:sldId id="269" r:id="rId4"/>
    <p:sldId id="268" r:id="rId5"/>
    <p:sldId id="267" r:id="rId6"/>
    <p:sldId id="266" r:id="rId7"/>
    <p:sldId id="265" r:id="rId8"/>
    <p:sldId id="264" r:id="rId9"/>
    <p:sldId id="263" r:id="rId10"/>
    <p:sldId id="262" r:id="rId11"/>
    <p:sldId id="261" r:id="rId12"/>
    <p:sldId id="26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3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6" y="7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62A5C-1BE8-4910-A05A-A397D0032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F610B0-39DE-4724-AD51-C3ABC4DB3A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1DFA64-A86A-4E11-939C-D47B15849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858B-B4D8-465C-B70A-893213879895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6CE67-B305-4192-964C-94BC18AD1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4DF58A-55C2-4D66-961A-640BF9A23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636F-FB07-4EB6-8F87-51436999A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240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3233F6-7D9C-40E1-AFB9-58AC2C83C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C0CA92-AC53-42B4-B286-90C130FFE9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C48A46-4E8C-4B50-9184-F38CCA540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858B-B4D8-465C-B70A-893213879895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398B63-B65E-4607-84AA-F9EED2BF1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F604A3-7EE9-439B-88C4-BFDDC8453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636F-FB07-4EB6-8F87-51436999A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887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F48DB0-4DC6-4AAB-9CED-5340B5671B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FCB7A9-9E4D-40A8-99D7-BA72870616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F0383E-B658-40F7-A9CA-279183623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858B-B4D8-465C-B70A-893213879895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420C1-D634-4BE0-BC74-FBB4E6042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1EE4DD-5DAC-4456-8BCD-EFC7F279E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636F-FB07-4EB6-8F87-51436999A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5434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934809-94B4-46B0-A714-061856F612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28295-BF6D-4A5E-8413-D9E3C0690C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4F8CBA-4F6F-4835-81E6-6B56D93C3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858B-B4D8-465C-B70A-893213879895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58DE30-12AA-4185-A8D5-9F7C7A15B8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361A0-C8E2-4D26-AF03-68DAD190F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636F-FB07-4EB6-8F87-51436999A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70139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C64583-B335-4453-938A-832299F4D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ACE112-1D10-4C61-A45F-9432CC5DB7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7CFB71-55DC-47FC-99EF-44EEC0BF9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858B-B4D8-465C-B70A-893213879895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8DF60-3504-4A9E-809C-F0A00CF5AD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B2738-FED9-4860-98A7-137F1554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636F-FB07-4EB6-8F87-51436999A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183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2555AA-F467-4870-AF37-E3A114DBD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437018-517D-4BF2-BCCF-62534BBE8F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2FA12C-CBCB-43CC-9842-45FDE1F95C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210870D-54D4-44D6-B9B7-896262F36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858B-B4D8-465C-B70A-893213879895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0A1FBF-1744-4F97-BC53-0D7394C65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58154B-C202-40E2-B5D7-314EFBEF7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636F-FB07-4EB6-8F87-51436999A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99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688C12-5997-426E-81CF-24165E3C6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09774F-B3DF-402E-9428-9FA912DE64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C4F816-0DD1-43FE-8773-5EDE684115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DC99310-D2ED-432C-8B23-C532CD71E7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E2CFD5-62F7-49F3-9D7B-DA4D5A1D87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29B0C8-EA6C-4448-B4F9-E4C741A7C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858B-B4D8-465C-B70A-893213879895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84AAB16-3916-4AF1-A7C5-FA62EC6A8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511B13-E3F7-4DF7-A928-9E74E82A2B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636F-FB07-4EB6-8F87-51436999A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160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C3819-4C2E-48A6-87CF-9F4E63081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F0938A-DDD8-4D55-A9B4-77933EBFD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858B-B4D8-465C-B70A-893213879895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B25C7D-9974-4782-8975-A05338F69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02DF2E-B6C7-4D27-A492-C0EE41762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636F-FB07-4EB6-8F87-51436999A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971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E6C1D1-0A99-4866-A836-51B297405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858B-B4D8-465C-B70A-893213879895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E63D1A-2974-4929-9826-1C9968993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47595-4BC2-426E-A12C-A723724AE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636F-FB07-4EB6-8F87-51436999A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598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32065-B3DB-4468-819E-A6794699E2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BA4711-2397-49C2-B6F4-DB87C257B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FFBE4C-6EA8-490B-91E6-1BC4B39442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F23927-E303-4672-8CF8-6210BE52D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858B-B4D8-465C-B70A-893213879895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609488-C4A6-4435-AB53-070C855CE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C4EFE8-A8F8-42E5-81EF-7E0A8C23C7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636F-FB07-4EB6-8F87-51436999A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478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524FEF-E528-48A4-9E7F-38BF01B3D8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1EE17B-3F0B-471C-8843-EC80FDF364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237761-045A-4A4A-8123-A28A686DBC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8D0AC4-4FAF-49DD-96EF-C944E39C58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EC858B-B4D8-465C-B70A-893213879895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533C87-A597-47BA-84FC-12E66854D5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5D4837-C1CC-4711-ADC4-3FCA16FF4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9E636F-FB07-4EB6-8F87-51436999A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04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72A96B-4607-4AE0-9125-08B3777355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E9C335-C931-403C-B921-0AEE18044A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4F0D87-8AF6-4B52-B794-4430449596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EC858B-B4D8-465C-B70A-893213879895}" type="datetimeFigureOut">
              <a:rPr lang="en-US" smtClean="0"/>
              <a:t>1/26/2019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3E823B-C7A3-4F54-869C-95A7F2228F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8BB724-9ADB-4418-BD66-2459A182D4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9E636F-FB07-4EB6-8F87-51436999A3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354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73A02-86C1-498A-8B0D-2F523ABA1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335AAA-C0AC-4F12-8144-29BE7EBD09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124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6757D-EDC6-4B4F-B36F-FBCFC95DA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67B7B9-BCD4-42B9-8A1E-7FA434AD4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s-ES" sz="3200" b="1" dirty="0">
                <a:solidFill>
                  <a:srgbClr val="0070C0"/>
                </a:solidFill>
              </a:rPr>
              <a:t>1. La Biblia dice que el amor es un mandamiento </a:t>
            </a:r>
          </a:p>
          <a:p>
            <a:pPr marL="0" indent="0">
              <a:buNone/>
            </a:pPr>
            <a:endParaRPr lang="es-ES" sz="3200" b="1" i="1" dirty="0"/>
          </a:p>
          <a:p>
            <a:pPr marL="0" indent="0">
              <a:buNone/>
            </a:pPr>
            <a:r>
              <a:rPr lang="es-US" sz="3200" b="1" i="1" dirty="0"/>
              <a:t>“Y este es el amor, que andemos según sus mandamientos. Este es el mandamiento: que andéis en amor, como vosotros habéis oído desde el principio” </a:t>
            </a:r>
            <a:r>
              <a:rPr lang="es-US" sz="3200" b="1" dirty="0"/>
              <a:t>2 </a:t>
            </a:r>
            <a:r>
              <a:rPr lang="es-US" sz="3200" b="1" dirty="0" err="1"/>
              <a:t>Jn</a:t>
            </a:r>
            <a:r>
              <a:rPr lang="es-US" sz="3200" b="1" dirty="0"/>
              <a:t> 6  </a:t>
            </a:r>
          </a:p>
          <a:p>
            <a:pPr marL="0" indent="0">
              <a:buNone/>
            </a:pPr>
            <a:endParaRPr lang="es-US" sz="3200" b="1" dirty="0"/>
          </a:p>
          <a:p>
            <a:pPr marL="0" indent="0">
              <a:buNone/>
            </a:pPr>
            <a:r>
              <a:rPr lang="es-US" sz="3200" b="1" dirty="0">
                <a:solidFill>
                  <a:srgbClr val="0070C0"/>
                </a:solidFill>
              </a:rPr>
              <a:t>2.  </a:t>
            </a:r>
            <a:r>
              <a:rPr lang="es-ES" sz="3200" b="1" dirty="0">
                <a:solidFill>
                  <a:srgbClr val="0070C0"/>
                </a:solidFill>
              </a:rPr>
              <a:t>La Biblia dice que el amor es una decisión.  </a:t>
            </a:r>
          </a:p>
          <a:p>
            <a:pPr marL="0" indent="0">
              <a:buNone/>
            </a:pPr>
            <a:endParaRPr lang="es-ES" sz="3200" b="1" dirty="0"/>
          </a:p>
          <a:p>
            <a:pPr marL="0" indent="0">
              <a:buNone/>
            </a:pPr>
            <a:r>
              <a:rPr lang="es-ES" sz="3200" b="1" dirty="0">
                <a:solidFill>
                  <a:srgbClr val="FF0000"/>
                </a:solidFill>
              </a:rPr>
              <a:t>“</a:t>
            </a:r>
            <a:r>
              <a:rPr lang="es-US" sz="3200" b="1" i="1" dirty="0">
                <a:solidFill>
                  <a:srgbClr val="FF0000"/>
                </a:solidFill>
              </a:rPr>
              <a:t>Seguid el amor</a:t>
            </a:r>
            <a:r>
              <a:rPr lang="es-US" sz="3200" b="1" i="1" dirty="0"/>
              <a:t>; y procurad los dones espirituales, pero sobre todo que profeticéis. </a:t>
            </a:r>
            <a:r>
              <a:rPr lang="es-US" sz="3200" b="1" dirty="0"/>
              <a:t>1 </a:t>
            </a:r>
            <a:r>
              <a:rPr lang="es-US" sz="3200" b="1" dirty="0" err="1"/>
              <a:t>Cor</a:t>
            </a:r>
            <a:r>
              <a:rPr lang="es-US" sz="3200" b="1" dirty="0"/>
              <a:t> 14:1</a:t>
            </a:r>
            <a:endParaRPr lang="en-US" sz="32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218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45F19-9761-4081-A613-17161E4D3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37965A-27EF-46AD-AED1-50CB3EE86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s-ES" sz="3200" b="1" dirty="0">
                <a:solidFill>
                  <a:srgbClr val="0070C0"/>
                </a:solidFill>
              </a:rPr>
              <a:t>3. La Biblia dice que el amor es una conducta. </a:t>
            </a:r>
          </a:p>
          <a:p>
            <a:pPr marL="0" indent="0">
              <a:buNone/>
            </a:pPr>
            <a:endParaRPr lang="es-ES" sz="3200" b="1" i="1" dirty="0"/>
          </a:p>
          <a:p>
            <a:pPr marL="0" indent="0">
              <a:buNone/>
            </a:pPr>
            <a:r>
              <a:rPr lang="es-US" sz="3200" b="1" i="1" dirty="0"/>
              <a:t>“Hijitos míos, no amemos de palabra ni de lengua, sino de hecho y en verdad” </a:t>
            </a:r>
            <a:r>
              <a:rPr lang="es-ES" sz="3200" b="1" dirty="0"/>
              <a:t>1 </a:t>
            </a:r>
            <a:r>
              <a:rPr lang="es-ES" sz="3200" b="1" dirty="0" err="1"/>
              <a:t>Jn</a:t>
            </a:r>
            <a:r>
              <a:rPr lang="es-ES" sz="3200" b="1" dirty="0"/>
              <a:t> 3:18 </a:t>
            </a:r>
          </a:p>
          <a:p>
            <a:pPr marL="0" indent="0">
              <a:buNone/>
            </a:pPr>
            <a:endParaRPr lang="es-ES" sz="3200" b="1" dirty="0"/>
          </a:p>
          <a:p>
            <a:pPr marL="0" indent="0">
              <a:buNone/>
            </a:pPr>
            <a:r>
              <a:rPr lang="es-ES" sz="3200" b="1" dirty="0">
                <a:solidFill>
                  <a:srgbClr val="0070C0"/>
                </a:solidFill>
              </a:rPr>
              <a:t>4. La Biblia dice que el amor es un compromiso </a:t>
            </a:r>
          </a:p>
          <a:p>
            <a:pPr marL="0" indent="0">
              <a:buNone/>
            </a:pPr>
            <a:endParaRPr lang="es-ES" sz="3200" b="1" i="1" dirty="0"/>
          </a:p>
          <a:p>
            <a:pPr marL="0" indent="0">
              <a:buNone/>
            </a:pPr>
            <a:r>
              <a:rPr lang="es-ES" sz="3200" b="1" i="1" dirty="0"/>
              <a:t>“Y nosotros hemos conocido y creído el amor que Dios tiene para con nosotros. Dios es amor; y el que </a:t>
            </a:r>
            <a:r>
              <a:rPr lang="es-ES" sz="3200" b="1" i="1" dirty="0">
                <a:solidFill>
                  <a:srgbClr val="FF0000"/>
                </a:solidFill>
              </a:rPr>
              <a:t>permanece en amor</a:t>
            </a:r>
            <a:r>
              <a:rPr lang="es-ES" sz="3200" b="1" i="1" dirty="0"/>
              <a:t>, permanece en Dios, y Dios en él”.</a:t>
            </a:r>
            <a:r>
              <a:rPr lang="en-US" sz="3200" b="1" i="1" dirty="0"/>
              <a:t> </a:t>
            </a:r>
            <a:r>
              <a:rPr lang="es-ES" sz="3200" b="1" dirty="0"/>
              <a:t>1 </a:t>
            </a:r>
            <a:r>
              <a:rPr lang="es-ES" sz="3200" b="1" dirty="0" err="1"/>
              <a:t>Jn</a:t>
            </a:r>
            <a:r>
              <a:rPr lang="es-ES" sz="3200" b="1" dirty="0"/>
              <a:t> 4:16</a:t>
            </a:r>
            <a:endParaRPr lang="en-US" sz="32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700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CD7F8B-22EB-4DFA-8FAB-91903BBE6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501612-CAD2-4F4A-BF72-479DA0EE5E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838"/>
            <a:ext cx="10515600" cy="6576165"/>
          </a:xfrm>
        </p:spPr>
        <p:txBody>
          <a:bodyPr/>
          <a:lstStyle/>
          <a:p>
            <a:pPr marL="0" indent="0">
              <a:buNone/>
            </a:pPr>
            <a:r>
              <a:rPr lang="es-ES" sz="3200" b="1" dirty="0">
                <a:solidFill>
                  <a:srgbClr val="0070C0"/>
                </a:solidFill>
              </a:rPr>
              <a:t>CONCLUSIÓN: </a:t>
            </a:r>
          </a:p>
          <a:p>
            <a:pPr marL="0" indent="0">
              <a:buNone/>
            </a:pPr>
            <a:endParaRPr lang="es-ES" sz="3200" b="1" dirty="0"/>
          </a:p>
          <a:p>
            <a:pPr marL="514350" indent="-514350">
              <a:buFont typeface="+mj-lt"/>
              <a:buAutoNum type="arabicPeriod"/>
            </a:pPr>
            <a:r>
              <a:rPr lang="es-ES" sz="3200" b="1" dirty="0"/>
              <a:t>Lo que más importa es mostrar amor. 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200" b="1" dirty="0"/>
              <a:t>Aprendamos del amor bajo la perspectiva de Dios. 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200" b="1" dirty="0"/>
              <a:t>Pídele a Dios a tener presente que cada día debes amar a Dios y a tu prójimo. 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200" b="1" dirty="0"/>
              <a:t>Memoriza lo que Dios dice sobre el amor. Necesitamos reprogramar nuestra mente. 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200" b="1" dirty="0"/>
              <a:t>Practica cosas que sean amorosas y desinteresadas. </a:t>
            </a:r>
          </a:p>
          <a:p>
            <a:pPr marL="514350" indent="-514350">
              <a:buFont typeface="+mj-lt"/>
              <a:buAutoNum type="arabicPeriod"/>
            </a:pPr>
            <a:r>
              <a:rPr lang="es-ES" sz="3200" b="1" dirty="0"/>
              <a:t>Reúnete en una comunidad o célula.</a:t>
            </a:r>
            <a:endParaRPr lang="en-US" sz="32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565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F12D6-8501-4F44-9164-6590D6916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A2391-F8C9-4352-92F1-9A1BEC659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 algn="ctr">
              <a:buNone/>
            </a:pPr>
            <a:endParaRPr lang="es-ES" sz="4800" b="1" dirty="0"/>
          </a:p>
          <a:p>
            <a:pPr marL="0" indent="0" algn="ctr">
              <a:buNone/>
            </a:pPr>
            <a:endParaRPr lang="es-ES" sz="4800" b="1" dirty="0"/>
          </a:p>
          <a:p>
            <a:pPr marL="0" indent="0" algn="ctr">
              <a:buNone/>
            </a:pPr>
            <a:r>
              <a:rPr lang="es-ES" sz="5400" b="1" dirty="0"/>
              <a:t>“LO QUE M</a:t>
            </a:r>
            <a:r>
              <a:rPr lang="es-US" sz="5400" b="1" dirty="0"/>
              <a:t>ÁS LE IMPORTA A DIOS”</a:t>
            </a:r>
            <a:endParaRPr lang="en-US" sz="5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961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E5046-4A42-48D6-AFA2-E4990AA56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AF8D22-3903-4DA2-AEA2-9843F82FD4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s-ES" sz="3200" b="1" dirty="0"/>
              <a:t>Recordando…</a:t>
            </a:r>
          </a:p>
          <a:p>
            <a:pPr marL="0" indent="0">
              <a:buNone/>
            </a:pPr>
            <a:endParaRPr lang="es-ES" sz="3200" b="1" dirty="0"/>
          </a:p>
          <a:p>
            <a:pPr marL="0" indent="0" algn="ctr">
              <a:buNone/>
            </a:pPr>
            <a:r>
              <a:rPr lang="es-ES" sz="4000" b="1" dirty="0">
                <a:solidFill>
                  <a:srgbClr val="0070C0"/>
                </a:solidFill>
              </a:rPr>
              <a:t>UNO MAS </a:t>
            </a:r>
          </a:p>
          <a:p>
            <a:pPr marL="0" indent="0">
              <a:buNone/>
            </a:pPr>
            <a:endParaRPr lang="es-ES" sz="3200" b="1" dirty="0"/>
          </a:p>
          <a:p>
            <a:pPr>
              <a:buFont typeface="Wingdings" panose="05000000000000000000" pitchFamily="2" charset="2"/>
              <a:buChar char="ü"/>
            </a:pPr>
            <a:r>
              <a:rPr lang="es-ES_tradnl" sz="3200" b="1" dirty="0"/>
              <a:t>Este año agrégale uno más a lo que hagas.</a:t>
            </a:r>
            <a:endParaRPr lang="en-US" sz="3200" b="1" dirty="0"/>
          </a:p>
          <a:p>
            <a:pPr lvl="0" fontAlgn="base">
              <a:buFont typeface="Wingdings" panose="05000000000000000000" pitchFamily="2" charset="2"/>
              <a:buChar char="ü"/>
            </a:pPr>
            <a:r>
              <a:rPr lang="es-ES_tradnl" sz="3200" b="1" dirty="0"/>
              <a:t>Un día más para orar. Lee la Biblia un día más.</a:t>
            </a:r>
            <a:endParaRPr lang="en-US" sz="3200" b="1" dirty="0"/>
          </a:p>
          <a:p>
            <a:pPr lvl="0" fontAlgn="base">
              <a:buFont typeface="Wingdings" panose="05000000000000000000" pitchFamily="2" charset="2"/>
              <a:buChar char="ü"/>
            </a:pPr>
            <a:r>
              <a:rPr lang="es-ES_tradnl" sz="3200" b="1" dirty="0"/>
              <a:t>Un curso más de estudio de la Biblia.</a:t>
            </a:r>
            <a:endParaRPr lang="en-US" sz="3200" b="1" dirty="0"/>
          </a:p>
          <a:p>
            <a:pPr lvl="0" fontAlgn="base">
              <a:buFont typeface="Wingdings" panose="05000000000000000000" pitchFamily="2" charset="2"/>
              <a:buChar char="ü"/>
            </a:pPr>
            <a:r>
              <a:rPr lang="es-ES_tradnl" sz="3200" b="1" dirty="0"/>
              <a:t>Un servicio más.</a:t>
            </a:r>
            <a:endParaRPr lang="en-US" sz="3200" b="1" dirty="0"/>
          </a:p>
          <a:p>
            <a:pPr lvl="0" fontAlgn="base">
              <a:buFont typeface="Wingdings" panose="05000000000000000000" pitchFamily="2" charset="2"/>
              <a:buChar char="ü"/>
            </a:pPr>
            <a:r>
              <a:rPr lang="es-ES_tradnl" sz="3200" b="1" dirty="0"/>
              <a:t>Un testimonio de lo que Cristo ha hecho. Una persona más para Cristo.</a:t>
            </a:r>
            <a:endParaRPr lang="en-US" sz="3200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038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C11DEC-C1FA-4C15-8113-C80DBDCB9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A089E-A107-49F3-B290-A848B8FBED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s-US" sz="3600" b="1" i="1" dirty="0"/>
              <a:t>“También les refirió una parábola, diciendo: La heredad de un hombre rico había producido mucho. </a:t>
            </a:r>
            <a:r>
              <a:rPr lang="es-US" sz="3600" b="1" i="1" baseline="30000" dirty="0"/>
              <a:t>17 </a:t>
            </a:r>
            <a:r>
              <a:rPr lang="es-US" sz="3600" b="1" i="1" dirty="0"/>
              <a:t>Y él pensaba dentro de sí, diciendo: ¿Qué haré, porque no tengo dónde guardar mis frutos? </a:t>
            </a:r>
            <a:r>
              <a:rPr lang="es-US" sz="3600" b="1" i="1" baseline="30000" dirty="0"/>
              <a:t>18 </a:t>
            </a:r>
            <a:r>
              <a:rPr lang="es-US" sz="3600" b="1" i="1" dirty="0"/>
              <a:t>Y dijo: Esto haré: derribaré mis graneros, y los edificaré mayores, y allí guardaré todos mis frutos y mis bienes; </a:t>
            </a:r>
            <a:r>
              <a:rPr lang="es-US" sz="3600" b="1" i="1" baseline="30000" dirty="0"/>
              <a:t>19 </a:t>
            </a:r>
            <a:r>
              <a:rPr lang="es-US" sz="3600" b="1" i="1" dirty="0"/>
              <a:t>y diré a mi alma: Alma, muchos bienes tienes guardados para muchos años; repósate, come, bebe, regocíjate. </a:t>
            </a:r>
            <a:r>
              <a:rPr lang="es-US" sz="3600" b="1" i="1" baseline="30000" dirty="0"/>
              <a:t>20 </a:t>
            </a:r>
            <a:r>
              <a:rPr lang="es-US" sz="3600" b="1" i="1" dirty="0"/>
              <a:t>Pero Dios le dijo: Necio, esta noche vienen a pedirte tu alma; y lo que has provisto, ¿de quién será?”</a:t>
            </a:r>
            <a:r>
              <a:rPr lang="es-US" sz="3600" b="1" dirty="0"/>
              <a:t>  </a:t>
            </a:r>
            <a:r>
              <a:rPr lang="es-US" dirty="0"/>
              <a:t>Luc 12:16-20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843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9FDB5-5CA5-4318-B94D-02BE315731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7A72A3-D551-40A7-9904-654D65EFFB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s-ES" sz="3600" b="1" dirty="0">
                <a:solidFill>
                  <a:srgbClr val="0070C0"/>
                </a:solidFill>
              </a:rPr>
              <a:t>¿Qué es lo que más le importa a Dios? </a:t>
            </a:r>
          </a:p>
          <a:p>
            <a:pPr marL="0" indent="0">
              <a:buNone/>
            </a:pPr>
            <a:endParaRPr lang="es-ES" i="1" dirty="0"/>
          </a:p>
          <a:p>
            <a:pPr marL="0" indent="0">
              <a:buNone/>
            </a:pPr>
            <a:r>
              <a:rPr lang="es-ES" sz="3600" b="1" i="1" dirty="0"/>
              <a:t>“Pues, una vez que depositamos nuestra fe en Cristo Jesús, de nada sirve estar o no circuncidado</a:t>
            </a:r>
            <a:r>
              <a:rPr lang="es-ES" sz="3600" i="1" dirty="0"/>
              <a:t>. </a:t>
            </a:r>
            <a:r>
              <a:rPr lang="es-ES" sz="3600" b="1" i="1" dirty="0">
                <a:solidFill>
                  <a:srgbClr val="FF0000"/>
                </a:solidFill>
              </a:rPr>
              <a:t>Lo importante es la fe que se expresa por medio del amor</a:t>
            </a:r>
            <a:r>
              <a:rPr lang="es-ES" sz="3600" i="1" dirty="0"/>
              <a:t>” </a:t>
            </a:r>
            <a:r>
              <a:rPr lang="es-ES" sz="3600" dirty="0"/>
              <a:t>Gal 5:6 </a:t>
            </a:r>
          </a:p>
          <a:p>
            <a:pPr marL="0" indent="0">
              <a:buNone/>
            </a:pPr>
            <a:endParaRPr lang="es-ES" sz="3600" b="1" dirty="0"/>
          </a:p>
          <a:p>
            <a:pPr marL="0" indent="0">
              <a:buNone/>
            </a:pPr>
            <a:r>
              <a:rPr lang="es-ES" sz="3600" b="1" dirty="0"/>
              <a:t>Lo que importa en la vida es una cosa</a:t>
            </a:r>
            <a:r>
              <a:rPr lang="es-ES" sz="3600" dirty="0"/>
              <a:t>. </a:t>
            </a:r>
            <a:r>
              <a:rPr lang="es-ES" sz="3600" b="1" dirty="0"/>
              <a:t>Todo lo que importa es su fe que le hace amar a otra gente</a:t>
            </a:r>
            <a:r>
              <a:rPr lang="es-ES" dirty="0"/>
              <a:t>.</a:t>
            </a:r>
            <a:r>
              <a:rPr lang="es-ES" b="1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226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42167-A36A-4E39-A96C-1E994F3D8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E2E32-3AC4-49AB-BA09-6392CD5DAC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 algn="ctr">
              <a:buNone/>
            </a:pPr>
            <a:r>
              <a:rPr lang="es-US" sz="3600" b="1" i="1" dirty="0"/>
              <a:t>“Si yo hablase lenguas humanas y angélicas, y no tengo amor, vengo a ser como metal que resuena, o címbalo que retiñe. </a:t>
            </a:r>
            <a:r>
              <a:rPr lang="es-US" sz="3600" b="1" i="1" baseline="30000" dirty="0"/>
              <a:t>2 </a:t>
            </a:r>
            <a:r>
              <a:rPr lang="es-US" sz="3600" b="1" i="1" dirty="0"/>
              <a:t>Y si tuviese profecía, y entendiese todos los misterios y toda ciencia, y si tuviese toda la fe, de tal manera que trasladase los montes, y no tengo amor, nada soy. </a:t>
            </a:r>
            <a:r>
              <a:rPr lang="es-US" sz="3600" b="1" i="1" baseline="30000" dirty="0"/>
              <a:t>3 </a:t>
            </a:r>
            <a:r>
              <a:rPr lang="es-US" sz="3600" b="1" i="1" dirty="0"/>
              <a:t>Y si repartiese todos mis bienes para dar de comer a los pobres, y si entregase mi cuerpo para ser quemado, y no tengo amor, de nada me sirve. </a:t>
            </a:r>
            <a:r>
              <a:rPr lang="es-US" dirty="0"/>
              <a:t>1 </a:t>
            </a:r>
            <a:r>
              <a:rPr lang="es-US" dirty="0" err="1"/>
              <a:t>Cor</a:t>
            </a:r>
            <a:r>
              <a:rPr lang="es-US" dirty="0"/>
              <a:t>. 13:1-3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434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D5A7D-917E-4B23-BBFF-D93E062F7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0E157F-4E08-489D-BE95-1DA90679C0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s-US" sz="3200" b="1" i="1" dirty="0">
                <a:solidFill>
                  <a:srgbClr val="0070C0"/>
                </a:solidFill>
              </a:rPr>
              <a:t>Si no tengo amor, nada que diga importará. </a:t>
            </a:r>
          </a:p>
          <a:p>
            <a:pPr marL="514350" indent="-514350">
              <a:buAutoNum type="arabicPeriod"/>
            </a:pPr>
            <a:endParaRPr lang="es-US" sz="3200" b="1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s-US" sz="3200" b="1" i="1" dirty="0"/>
              <a:t>“Si yo hablase lenguas humanas y angélicas, y no tengo amor, vengo a ser como metal que resuena, o címbalo que retiñe. </a:t>
            </a:r>
          </a:p>
          <a:p>
            <a:pPr marL="0" indent="0">
              <a:buNone/>
            </a:pPr>
            <a:endParaRPr lang="es-US" sz="3200" b="1" i="1" dirty="0">
              <a:solidFill>
                <a:srgbClr val="0070C0"/>
              </a:solidFill>
            </a:endParaRPr>
          </a:p>
          <a:p>
            <a:pPr marL="514350" indent="-514350">
              <a:buAutoNum type="arabicPeriod" startAt="2"/>
            </a:pPr>
            <a:r>
              <a:rPr lang="es-ES" sz="3200" b="1" i="1" dirty="0">
                <a:solidFill>
                  <a:srgbClr val="0070C0"/>
                </a:solidFill>
              </a:rPr>
              <a:t>Si no tengo amor, nada que sepa importará.  </a:t>
            </a:r>
          </a:p>
          <a:p>
            <a:pPr marL="514350" indent="-514350">
              <a:buAutoNum type="arabicPeriod" startAt="2"/>
            </a:pPr>
            <a:endParaRPr lang="es-ES" sz="3200" b="1" i="1" dirty="0"/>
          </a:p>
          <a:p>
            <a:pPr marL="0" indent="0">
              <a:buNone/>
            </a:pPr>
            <a:r>
              <a:rPr lang="es-US" sz="3200" b="1" i="1" dirty="0"/>
              <a:t>“Y si tuviese profecía, y entendiese todos los misterios y toda ciencia… y no tengo amor, nada soy”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13995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CE12D-BD87-46EB-95AF-5D79CA3C0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7ACA2F-E8A0-4656-B713-17E99B1E14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200" b="1" dirty="0">
                <a:solidFill>
                  <a:srgbClr val="0070C0"/>
                </a:solidFill>
              </a:rPr>
              <a:t>3. Si no tengo amor, nada de lo que creo importará. </a:t>
            </a:r>
          </a:p>
          <a:p>
            <a:pPr marL="0" indent="0">
              <a:buNone/>
            </a:pPr>
            <a:endParaRPr lang="es-ES" sz="3200" b="1" i="1" dirty="0"/>
          </a:p>
          <a:p>
            <a:pPr marL="0" indent="0">
              <a:buNone/>
            </a:pPr>
            <a:r>
              <a:rPr lang="es-US" sz="3200" b="1" i="1" dirty="0"/>
              <a:t>“Y si tuviese toda la fe, de tal manera que trasladase los montes, y no tengo amor, nada soy”. </a:t>
            </a:r>
          </a:p>
          <a:p>
            <a:pPr marL="0" indent="0">
              <a:buNone/>
            </a:pPr>
            <a:endParaRPr lang="es-US" sz="3200" b="1" i="1" dirty="0"/>
          </a:p>
          <a:p>
            <a:pPr marL="0" indent="0">
              <a:buNone/>
            </a:pPr>
            <a:r>
              <a:rPr lang="es-ES" sz="3200" b="1" dirty="0">
                <a:solidFill>
                  <a:srgbClr val="0070C0"/>
                </a:solidFill>
              </a:rPr>
              <a:t>4. </a:t>
            </a:r>
            <a:r>
              <a:rPr lang="es-ES" sz="3200" b="1" i="1" dirty="0">
                <a:solidFill>
                  <a:srgbClr val="0070C0"/>
                </a:solidFill>
              </a:rPr>
              <a:t>“Si no tengo amor, todo lo que de no importará”. </a:t>
            </a:r>
          </a:p>
          <a:p>
            <a:pPr marL="0" indent="0">
              <a:buNone/>
            </a:pPr>
            <a:endParaRPr lang="es-ES" sz="3200" b="1" i="1" dirty="0"/>
          </a:p>
          <a:p>
            <a:pPr marL="0" indent="0">
              <a:buNone/>
            </a:pPr>
            <a:r>
              <a:rPr lang="es-US" sz="3200" b="1" i="1" dirty="0"/>
              <a:t>“Y si repartiese todos mis bienes para dar de comer a los pobres y si entregase mi cuerpo para ser quemado, y no tengo amor, de nada me sirve”.</a:t>
            </a:r>
            <a:r>
              <a:rPr lang="es-US" sz="3200" b="1" dirty="0"/>
              <a:t> 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45350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60E2ED-21F6-4629-A30F-EB6F0943E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02639E-DCB9-4638-8695-6FCF025715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marL="0" indent="0">
              <a:buNone/>
            </a:pPr>
            <a:r>
              <a:rPr lang="es-ES" sz="4000" b="1" dirty="0">
                <a:solidFill>
                  <a:srgbClr val="FF0000"/>
                </a:solidFill>
              </a:rPr>
              <a:t>Resumen</a:t>
            </a:r>
            <a:r>
              <a:rPr lang="es-ES" sz="4000" b="1" dirty="0"/>
              <a:t>: Si no vivo una vida de amor, nada de lo que logre importará. </a:t>
            </a:r>
          </a:p>
          <a:p>
            <a:pPr marL="0" indent="0">
              <a:buNone/>
            </a:pPr>
            <a:endParaRPr lang="es-ES" b="1" dirty="0"/>
          </a:p>
          <a:p>
            <a:pPr marL="0" indent="0">
              <a:buNone/>
            </a:pPr>
            <a:endParaRPr lang="es-ES" b="1" dirty="0"/>
          </a:p>
          <a:p>
            <a:pPr marL="0" indent="0" algn="ctr">
              <a:buNone/>
            </a:pPr>
            <a:r>
              <a:rPr lang="es-ES" sz="4800" b="1" dirty="0">
                <a:solidFill>
                  <a:srgbClr val="0070C0"/>
                </a:solidFill>
              </a:rPr>
              <a:t>¿Qué es el amor? </a:t>
            </a:r>
            <a:endParaRPr lang="en-US" sz="4800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079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539</Words>
  <Application>Microsoft Office PowerPoint</Application>
  <PresentationFormat>Widescreen</PresentationFormat>
  <Paragraphs>59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Arturo Polo</dc:creator>
  <cp:lastModifiedBy>Arturo Polo</cp:lastModifiedBy>
  <cp:revision>6</cp:revision>
  <dcterms:created xsi:type="dcterms:W3CDTF">2019-01-27T03:01:29Z</dcterms:created>
  <dcterms:modified xsi:type="dcterms:W3CDTF">2019-01-27T03:49:06Z</dcterms:modified>
</cp:coreProperties>
</file>