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57" r:id="rId3"/>
    <p:sldId id="270" r:id="rId4"/>
    <p:sldId id="269" r:id="rId5"/>
    <p:sldId id="268" r:id="rId6"/>
    <p:sldId id="267" r:id="rId7"/>
    <p:sldId id="266" r:id="rId8"/>
    <p:sldId id="265" r:id="rId9"/>
    <p:sldId id="264" r:id="rId10"/>
    <p:sldId id="263" r:id="rId11"/>
    <p:sldId id="262" r:id="rId12"/>
    <p:sldId id="261" r:id="rId13"/>
    <p:sldId id="260" r:id="rId14"/>
    <p:sldId id="259" r:id="rId15"/>
    <p:sldId id="25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3" autoAdjust="0"/>
    <p:restoredTop sz="94660"/>
  </p:normalViewPr>
  <p:slideViewPr>
    <p:cSldViewPr snapToGrid="0">
      <p:cViewPr varScale="1">
        <p:scale>
          <a:sx n="100" d="100"/>
          <a:sy n="100" d="100"/>
        </p:scale>
        <p:origin x="96" y="2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6919472-EBB7-4C2C-9BB1-4034736806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75099CF5-AA96-46A4-8ED2-E75DF08852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53C540A7-3697-4727-A877-604276046B9A}"/>
              </a:ext>
            </a:extLst>
          </p:cNvPr>
          <p:cNvSpPr>
            <a:spLocks noGrp="1"/>
          </p:cNvSpPr>
          <p:nvPr>
            <p:ph type="dt" sz="half" idx="10"/>
          </p:nvPr>
        </p:nvSpPr>
        <p:spPr/>
        <p:txBody>
          <a:bodyPr/>
          <a:lstStyle/>
          <a:p>
            <a:fld id="{0884315B-D9F8-4C72-84F7-D5BF4766D8D2}" type="datetimeFigureOut">
              <a:rPr lang="en-US" smtClean="0"/>
              <a:t>2/17/2019</a:t>
            </a:fld>
            <a:endParaRPr lang="en-US"/>
          </a:p>
        </p:txBody>
      </p:sp>
      <p:sp>
        <p:nvSpPr>
          <p:cNvPr id="5" name="Footer Placeholder 4">
            <a:extLst>
              <a:ext uri="{FF2B5EF4-FFF2-40B4-BE49-F238E27FC236}">
                <a16:creationId xmlns:a16="http://schemas.microsoft.com/office/drawing/2014/main" xmlns="" id="{1916934D-691F-4097-9CC0-117D4215EC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132E62F-2747-474C-8FBE-8761374CC05F}"/>
              </a:ext>
            </a:extLst>
          </p:cNvPr>
          <p:cNvSpPr>
            <a:spLocks noGrp="1"/>
          </p:cNvSpPr>
          <p:nvPr>
            <p:ph type="sldNum" sz="quarter" idx="12"/>
          </p:nvPr>
        </p:nvSpPr>
        <p:spPr/>
        <p:txBody>
          <a:bodyPr/>
          <a:lstStyle/>
          <a:p>
            <a:fld id="{1AD0BB17-2EA7-41F2-8559-A17629F99DC6}" type="slidenum">
              <a:rPr lang="en-US" smtClean="0"/>
              <a:t>‹#›</a:t>
            </a:fld>
            <a:endParaRPr lang="en-US"/>
          </a:p>
        </p:txBody>
      </p:sp>
    </p:spTree>
    <p:extLst>
      <p:ext uri="{BB962C8B-B14F-4D97-AF65-F5344CB8AC3E}">
        <p14:creationId xmlns:p14="http://schemas.microsoft.com/office/powerpoint/2010/main" val="3638781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9A0C42F-6545-403B-B33B-2FB43D5B4D2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2EE5B305-22BD-4EAB-82BB-29642D68498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B082840-39FC-4406-918E-F1FA1F219D93}"/>
              </a:ext>
            </a:extLst>
          </p:cNvPr>
          <p:cNvSpPr>
            <a:spLocks noGrp="1"/>
          </p:cNvSpPr>
          <p:nvPr>
            <p:ph type="dt" sz="half" idx="10"/>
          </p:nvPr>
        </p:nvSpPr>
        <p:spPr/>
        <p:txBody>
          <a:bodyPr/>
          <a:lstStyle/>
          <a:p>
            <a:fld id="{0884315B-D9F8-4C72-84F7-D5BF4766D8D2}" type="datetimeFigureOut">
              <a:rPr lang="en-US" smtClean="0"/>
              <a:t>2/17/2019</a:t>
            </a:fld>
            <a:endParaRPr lang="en-US"/>
          </a:p>
        </p:txBody>
      </p:sp>
      <p:sp>
        <p:nvSpPr>
          <p:cNvPr id="5" name="Footer Placeholder 4">
            <a:extLst>
              <a:ext uri="{FF2B5EF4-FFF2-40B4-BE49-F238E27FC236}">
                <a16:creationId xmlns:a16="http://schemas.microsoft.com/office/drawing/2014/main" xmlns="" id="{56CE9D4F-0DF2-4D0D-AB27-392545CABA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13FC8C4-14B4-430B-A445-591B152E4F80}"/>
              </a:ext>
            </a:extLst>
          </p:cNvPr>
          <p:cNvSpPr>
            <a:spLocks noGrp="1"/>
          </p:cNvSpPr>
          <p:nvPr>
            <p:ph type="sldNum" sz="quarter" idx="12"/>
          </p:nvPr>
        </p:nvSpPr>
        <p:spPr/>
        <p:txBody>
          <a:bodyPr/>
          <a:lstStyle/>
          <a:p>
            <a:fld id="{1AD0BB17-2EA7-41F2-8559-A17629F99DC6}" type="slidenum">
              <a:rPr lang="en-US" smtClean="0"/>
              <a:t>‹#›</a:t>
            </a:fld>
            <a:endParaRPr lang="en-US"/>
          </a:p>
        </p:txBody>
      </p:sp>
    </p:spTree>
    <p:extLst>
      <p:ext uri="{BB962C8B-B14F-4D97-AF65-F5344CB8AC3E}">
        <p14:creationId xmlns:p14="http://schemas.microsoft.com/office/powerpoint/2010/main" val="1913316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B18B1068-ACE3-4C59-9716-018A3BCDAA8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20C80333-9C3A-4404-8157-E92DC7D8901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100C430-DF89-4374-AF15-45AB39D2BA01}"/>
              </a:ext>
            </a:extLst>
          </p:cNvPr>
          <p:cNvSpPr>
            <a:spLocks noGrp="1"/>
          </p:cNvSpPr>
          <p:nvPr>
            <p:ph type="dt" sz="half" idx="10"/>
          </p:nvPr>
        </p:nvSpPr>
        <p:spPr/>
        <p:txBody>
          <a:bodyPr/>
          <a:lstStyle/>
          <a:p>
            <a:fld id="{0884315B-D9F8-4C72-84F7-D5BF4766D8D2}" type="datetimeFigureOut">
              <a:rPr lang="en-US" smtClean="0"/>
              <a:t>2/17/2019</a:t>
            </a:fld>
            <a:endParaRPr lang="en-US"/>
          </a:p>
        </p:txBody>
      </p:sp>
      <p:sp>
        <p:nvSpPr>
          <p:cNvPr id="5" name="Footer Placeholder 4">
            <a:extLst>
              <a:ext uri="{FF2B5EF4-FFF2-40B4-BE49-F238E27FC236}">
                <a16:creationId xmlns:a16="http://schemas.microsoft.com/office/drawing/2014/main" xmlns="" id="{12F90558-FD87-4F5A-8900-B1C141DF65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CB910F2F-3E43-4CCB-BDFB-E8988C197FD1}"/>
              </a:ext>
            </a:extLst>
          </p:cNvPr>
          <p:cNvSpPr>
            <a:spLocks noGrp="1"/>
          </p:cNvSpPr>
          <p:nvPr>
            <p:ph type="sldNum" sz="quarter" idx="12"/>
          </p:nvPr>
        </p:nvSpPr>
        <p:spPr/>
        <p:txBody>
          <a:bodyPr/>
          <a:lstStyle/>
          <a:p>
            <a:fld id="{1AD0BB17-2EA7-41F2-8559-A17629F99DC6}" type="slidenum">
              <a:rPr lang="en-US" smtClean="0"/>
              <a:t>‹#›</a:t>
            </a:fld>
            <a:endParaRPr lang="en-US"/>
          </a:p>
        </p:txBody>
      </p:sp>
    </p:spTree>
    <p:extLst>
      <p:ext uri="{BB962C8B-B14F-4D97-AF65-F5344CB8AC3E}">
        <p14:creationId xmlns:p14="http://schemas.microsoft.com/office/powerpoint/2010/main" val="1121121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E21B14-BD9E-478A-BFFF-99B5247C02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F3F3F92E-8C38-49EB-92D5-25960F98778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4F68DCB-DD08-45DD-AF52-BB855A857411}"/>
              </a:ext>
            </a:extLst>
          </p:cNvPr>
          <p:cNvSpPr>
            <a:spLocks noGrp="1"/>
          </p:cNvSpPr>
          <p:nvPr>
            <p:ph type="dt" sz="half" idx="10"/>
          </p:nvPr>
        </p:nvSpPr>
        <p:spPr/>
        <p:txBody>
          <a:bodyPr/>
          <a:lstStyle/>
          <a:p>
            <a:fld id="{0884315B-D9F8-4C72-84F7-D5BF4766D8D2}" type="datetimeFigureOut">
              <a:rPr lang="en-US" smtClean="0"/>
              <a:t>2/17/2019</a:t>
            </a:fld>
            <a:endParaRPr lang="en-US"/>
          </a:p>
        </p:txBody>
      </p:sp>
      <p:sp>
        <p:nvSpPr>
          <p:cNvPr id="5" name="Footer Placeholder 4">
            <a:extLst>
              <a:ext uri="{FF2B5EF4-FFF2-40B4-BE49-F238E27FC236}">
                <a16:creationId xmlns:a16="http://schemas.microsoft.com/office/drawing/2014/main" xmlns="" id="{55D859DC-B321-4115-B781-A95CFA8579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AC29F66-FBB3-4BCD-9101-56F6E6E58166}"/>
              </a:ext>
            </a:extLst>
          </p:cNvPr>
          <p:cNvSpPr>
            <a:spLocks noGrp="1"/>
          </p:cNvSpPr>
          <p:nvPr>
            <p:ph type="sldNum" sz="quarter" idx="12"/>
          </p:nvPr>
        </p:nvSpPr>
        <p:spPr/>
        <p:txBody>
          <a:bodyPr/>
          <a:lstStyle/>
          <a:p>
            <a:fld id="{1AD0BB17-2EA7-41F2-8559-A17629F99DC6}" type="slidenum">
              <a:rPr lang="en-US" smtClean="0"/>
              <a:t>‹#›</a:t>
            </a:fld>
            <a:endParaRPr lang="en-US"/>
          </a:p>
        </p:txBody>
      </p:sp>
    </p:spTree>
    <p:extLst>
      <p:ext uri="{BB962C8B-B14F-4D97-AF65-F5344CB8AC3E}">
        <p14:creationId xmlns:p14="http://schemas.microsoft.com/office/powerpoint/2010/main" val="3620017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8CBE26-680A-43E8-80E7-49BE9B359C0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8CCCBF0E-72EA-4954-BB66-F643B2F1132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EDF2C3DA-CFFA-42DB-9481-4F32672C14ED}"/>
              </a:ext>
            </a:extLst>
          </p:cNvPr>
          <p:cNvSpPr>
            <a:spLocks noGrp="1"/>
          </p:cNvSpPr>
          <p:nvPr>
            <p:ph type="dt" sz="half" idx="10"/>
          </p:nvPr>
        </p:nvSpPr>
        <p:spPr/>
        <p:txBody>
          <a:bodyPr/>
          <a:lstStyle/>
          <a:p>
            <a:fld id="{0884315B-D9F8-4C72-84F7-D5BF4766D8D2}" type="datetimeFigureOut">
              <a:rPr lang="en-US" smtClean="0"/>
              <a:t>2/17/2019</a:t>
            </a:fld>
            <a:endParaRPr lang="en-US"/>
          </a:p>
        </p:txBody>
      </p:sp>
      <p:sp>
        <p:nvSpPr>
          <p:cNvPr id="5" name="Footer Placeholder 4">
            <a:extLst>
              <a:ext uri="{FF2B5EF4-FFF2-40B4-BE49-F238E27FC236}">
                <a16:creationId xmlns:a16="http://schemas.microsoft.com/office/drawing/2014/main" xmlns="" id="{FA68C7CA-2C70-4EB9-BE65-1A52BBD1F2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CA68135-532A-4304-A65A-DB419C324099}"/>
              </a:ext>
            </a:extLst>
          </p:cNvPr>
          <p:cNvSpPr>
            <a:spLocks noGrp="1"/>
          </p:cNvSpPr>
          <p:nvPr>
            <p:ph type="sldNum" sz="quarter" idx="12"/>
          </p:nvPr>
        </p:nvSpPr>
        <p:spPr/>
        <p:txBody>
          <a:bodyPr/>
          <a:lstStyle/>
          <a:p>
            <a:fld id="{1AD0BB17-2EA7-41F2-8559-A17629F99DC6}" type="slidenum">
              <a:rPr lang="en-US" smtClean="0"/>
              <a:t>‹#›</a:t>
            </a:fld>
            <a:endParaRPr lang="en-US"/>
          </a:p>
        </p:txBody>
      </p:sp>
    </p:spTree>
    <p:extLst>
      <p:ext uri="{BB962C8B-B14F-4D97-AF65-F5344CB8AC3E}">
        <p14:creationId xmlns:p14="http://schemas.microsoft.com/office/powerpoint/2010/main" val="2087088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343A60-1033-4526-A265-9F6B997FFA9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24FA6366-1960-44D8-BB64-D2205826F73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014728E6-4071-4F37-8842-EDFF6F12364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548E87CE-2576-43B2-BE2A-167943F44DAB}"/>
              </a:ext>
            </a:extLst>
          </p:cNvPr>
          <p:cNvSpPr>
            <a:spLocks noGrp="1"/>
          </p:cNvSpPr>
          <p:nvPr>
            <p:ph type="dt" sz="half" idx="10"/>
          </p:nvPr>
        </p:nvSpPr>
        <p:spPr/>
        <p:txBody>
          <a:bodyPr/>
          <a:lstStyle/>
          <a:p>
            <a:fld id="{0884315B-D9F8-4C72-84F7-D5BF4766D8D2}" type="datetimeFigureOut">
              <a:rPr lang="en-US" smtClean="0"/>
              <a:t>2/17/2019</a:t>
            </a:fld>
            <a:endParaRPr lang="en-US"/>
          </a:p>
        </p:txBody>
      </p:sp>
      <p:sp>
        <p:nvSpPr>
          <p:cNvPr id="6" name="Footer Placeholder 5">
            <a:extLst>
              <a:ext uri="{FF2B5EF4-FFF2-40B4-BE49-F238E27FC236}">
                <a16:creationId xmlns:a16="http://schemas.microsoft.com/office/drawing/2014/main" xmlns="" id="{A4BC74A5-5B22-42F9-9CAF-07F8B85070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A3CF54C-2EE7-4293-90CB-A1F1832F2276}"/>
              </a:ext>
            </a:extLst>
          </p:cNvPr>
          <p:cNvSpPr>
            <a:spLocks noGrp="1"/>
          </p:cNvSpPr>
          <p:nvPr>
            <p:ph type="sldNum" sz="quarter" idx="12"/>
          </p:nvPr>
        </p:nvSpPr>
        <p:spPr/>
        <p:txBody>
          <a:bodyPr/>
          <a:lstStyle/>
          <a:p>
            <a:fld id="{1AD0BB17-2EA7-41F2-8559-A17629F99DC6}" type="slidenum">
              <a:rPr lang="en-US" smtClean="0"/>
              <a:t>‹#›</a:t>
            </a:fld>
            <a:endParaRPr lang="en-US"/>
          </a:p>
        </p:txBody>
      </p:sp>
    </p:spTree>
    <p:extLst>
      <p:ext uri="{BB962C8B-B14F-4D97-AF65-F5344CB8AC3E}">
        <p14:creationId xmlns:p14="http://schemas.microsoft.com/office/powerpoint/2010/main" val="1928217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6FCCF7-30B6-48DA-B0D5-8677977828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4596D129-7339-49C2-9B02-4C484398CD4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47381263-2314-461A-9EDE-33A6A89F872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11FF88CF-6555-4BCD-998A-5B3EC936E77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D4C22409-855D-4C0F-8F38-00C1AEDD0D2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78BF4F55-6D3E-4DAC-8AA1-985C235B7DD3}"/>
              </a:ext>
            </a:extLst>
          </p:cNvPr>
          <p:cNvSpPr>
            <a:spLocks noGrp="1"/>
          </p:cNvSpPr>
          <p:nvPr>
            <p:ph type="dt" sz="half" idx="10"/>
          </p:nvPr>
        </p:nvSpPr>
        <p:spPr/>
        <p:txBody>
          <a:bodyPr/>
          <a:lstStyle/>
          <a:p>
            <a:fld id="{0884315B-D9F8-4C72-84F7-D5BF4766D8D2}" type="datetimeFigureOut">
              <a:rPr lang="en-US" smtClean="0"/>
              <a:t>2/17/2019</a:t>
            </a:fld>
            <a:endParaRPr lang="en-US"/>
          </a:p>
        </p:txBody>
      </p:sp>
      <p:sp>
        <p:nvSpPr>
          <p:cNvPr id="8" name="Footer Placeholder 7">
            <a:extLst>
              <a:ext uri="{FF2B5EF4-FFF2-40B4-BE49-F238E27FC236}">
                <a16:creationId xmlns:a16="http://schemas.microsoft.com/office/drawing/2014/main" xmlns="" id="{20E8C34F-6969-4FDA-A255-AFF45B34626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D2D33B56-BCB3-43D6-B2D0-1F0569A7F2CE}"/>
              </a:ext>
            </a:extLst>
          </p:cNvPr>
          <p:cNvSpPr>
            <a:spLocks noGrp="1"/>
          </p:cNvSpPr>
          <p:nvPr>
            <p:ph type="sldNum" sz="quarter" idx="12"/>
          </p:nvPr>
        </p:nvSpPr>
        <p:spPr/>
        <p:txBody>
          <a:bodyPr/>
          <a:lstStyle/>
          <a:p>
            <a:fld id="{1AD0BB17-2EA7-41F2-8559-A17629F99DC6}" type="slidenum">
              <a:rPr lang="en-US" smtClean="0"/>
              <a:t>‹#›</a:t>
            </a:fld>
            <a:endParaRPr lang="en-US"/>
          </a:p>
        </p:txBody>
      </p:sp>
    </p:spTree>
    <p:extLst>
      <p:ext uri="{BB962C8B-B14F-4D97-AF65-F5344CB8AC3E}">
        <p14:creationId xmlns:p14="http://schemas.microsoft.com/office/powerpoint/2010/main" val="377050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53F513B-0B69-4A2C-8452-534B4928E2A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10E720E0-2FBC-4A4A-B817-76D65040DC52}"/>
              </a:ext>
            </a:extLst>
          </p:cNvPr>
          <p:cNvSpPr>
            <a:spLocks noGrp="1"/>
          </p:cNvSpPr>
          <p:nvPr>
            <p:ph type="dt" sz="half" idx="10"/>
          </p:nvPr>
        </p:nvSpPr>
        <p:spPr/>
        <p:txBody>
          <a:bodyPr/>
          <a:lstStyle/>
          <a:p>
            <a:fld id="{0884315B-D9F8-4C72-84F7-D5BF4766D8D2}" type="datetimeFigureOut">
              <a:rPr lang="en-US" smtClean="0"/>
              <a:t>2/17/2019</a:t>
            </a:fld>
            <a:endParaRPr lang="en-US"/>
          </a:p>
        </p:txBody>
      </p:sp>
      <p:sp>
        <p:nvSpPr>
          <p:cNvPr id="4" name="Footer Placeholder 3">
            <a:extLst>
              <a:ext uri="{FF2B5EF4-FFF2-40B4-BE49-F238E27FC236}">
                <a16:creationId xmlns:a16="http://schemas.microsoft.com/office/drawing/2014/main" xmlns="" id="{9EC30EEC-B172-42D4-82C2-AE344B5B8E4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3E73A213-C040-44F6-9440-CE57D98B6A67}"/>
              </a:ext>
            </a:extLst>
          </p:cNvPr>
          <p:cNvSpPr>
            <a:spLocks noGrp="1"/>
          </p:cNvSpPr>
          <p:nvPr>
            <p:ph type="sldNum" sz="quarter" idx="12"/>
          </p:nvPr>
        </p:nvSpPr>
        <p:spPr/>
        <p:txBody>
          <a:bodyPr/>
          <a:lstStyle/>
          <a:p>
            <a:fld id="{1AD0BB17-2EA7-41F2-8559-A17629F99DC6}" type="slidenum">
              <a:rPr lang="en-US" smtClean="0"/>
              <a:t>‹#›</a:t>
            </a:fld>
            <a:endParaRPr lang="en-US"/>
          </a:p>
        </p:txBody>
      </p:sp>
    </p:spTree>
    <p:extLst>
      <p:ext uri="{BB962C8B-B14F-4D97-AF65-F5344CB8AC3E}">
        <p14:creationId xmlns:p14="http://schemas.microsoft.com/office/powerpoint/2010/main" val="3457401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A65C26C3-0AD2-49BE-BF59-CF5226C2C145}"/>
              </a:ext>
            </a:extLst>
          </p:cNvPr>
          <p:cNvSpPr>
            <a:spLocks noGrp="1"/>
          </p:cNvSpPr>
          <p:nvPr>
            <p:ph type="dt" sz="half" idx="10"/>
          </p:nvPr>
        </p:nvSpPr>
        <p:spPr/>
        <p:txBody>
          <a:bodyPr/>
          <a:lstStyle/>
          <a:p>
            <a:fld id="{0884315B-D9F8-4C72-84F7-D5BF4766D8D2}" type="datetimeFigureOut">
              <a:rPr lang="en-US" smtClean="0"/>
              <a:t>2/17/2019</a:t>
            </a:fld>
            <a:endParaRPr lang="en-US"/>
          </a:p>
        </p:txBody>
      </p:sp>
      <p:sp>
        <p:nvSpPr>
          <p:cNvPr id="3" name="Footer Placeholder 2">
            <a:extLst>
              <a:ext uri="{FF2B5EF4-FFF2-40B4-BE49-F238E27FC236}">
                <a16:creationId xmlns:a16="http://schemas.microsoft.com/office/drawing/2014/main" xmlns="" id="{E1828DE4-FF8B-4C44-A73C-EFDD594ECBC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6B43D936-6C73-4232-AC49-5064A548BD7F}"/>
              </a:ext>
            </a:extLst>
          </p:cNvPr>
          <p:cNvSpPr>
            <a:spLocks noGrp="1"/>
          </p:cNvSpPr>
          <p:nvPr>
            <p:ph type="sldNum" sz="quarter" idx="12"/>
          </p:nvPr>
        </p:nvSpPr>
        <p:spPr/>
        <p:txBody>
          <a:bodyPr/>
          <a:lstStyle/>
          <a:p>
            <a:fld id="{1AD0BB17-2EA7-41F2-8559-A17629F99DC6}" type="slidenum">
              <a:rPr lang="en-US" smtClean="0"/>
              <a:t>‹#›</a:t>
            </a:fld>
            <a:endParaRPr lang="en-US"/>
          </a:p>
        </p:txBody>
      </p:sp>
    </p:spTree>
    <p:extLst>
      <p:ext uri="{BB962C8B-B14F-4D97-AF65-F5344CB8AC3E}">
        <p14:creationId xmlns:p14="http://schemas.microsoft.com/office/powerpoint/2010/main" val="1613643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CF2587-138F-46DD-8080-F4A18FACB4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E6EB377D-9B27-43B1-8927-428D2AD12B4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7AA87EF3-4DC9-471B-BCBC-24BFD17C71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A83B3A16-87BC-4186-9BF4-B264648EDC1F}"/>
              </a:ext>
            </a:extLst>
          </p:cNvPr>
          <p:cNvSpPr>
            <a:spLocks noGrp="1"/>
          </p:cNvSpPr>
          <p:nvPr>
            <p:ph type="dt" sz="half" idx="10"/>
          </p:nvPr>
        </p:nvSpPr>
        <p:spPr/>
        <p:txBody>
          <a:bodyPr/>
          <a:lstStyle/>
          <a:p>
            <a:fld id="{0884315B-D9F8-4C72-84F7-D5BF4766D8D2}" type="datetimeFigureOut">
              <a:rPr lang="en-US" smtClean="0"/>
              <a:t>2/17/2019</a:t>
            </a:fld>
            <a:endParaRPr lang="en-US"/>
          </a:p>
        </p:txBody>
      </p:sp>
      <p:sp>
        <p:nvSpPr>
          <p:cNvPr id="6" name="Footer Placeholder 5">
            <a:extLst>
              <a:ext uri="{FF2B5EF4-FFF2-40B4-BE49-F238E27FC236}">
                <a16:creationId xmlns:a16="http://schemas.microsoft.com/office/drawing/2014/main" xmlns="" id="{3B3356E3-45F3-40D4-B46F-BE1D125E8F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559C37FB-C1BD-4A4A-9880-034DBAD35134}"/>
              </a:ext>
            </a:extLst>
          </p:cNvPr>
          <p:cNvSpPr>
            <a:spLocks noGrp="1"/>
          </p:cNvSpPr>
          <p:nvPr>
            <p:ph type="sldNum" sz="quarter" idx="12"/>
          </p:nvPr>
        </p:nvSpPr>
        <p:spPr/>
        <p:txBody>
          <a:bodyPr/>
          <a:lstStyle/>
          <a:p>
            <a:fld id="{1AD0BB17-2EA7-41F2-8559-A17629F99DC6}" type="slidenum">
              <a:rPr lang="en-US" smtClean="0"/>
              <a:t>‹#›</a:t>
            </a:fld>
            <a:endParaRPr lang="en-US"/>
          </a:p>
        </p:txBody>
      </p:sp>
    </p:spTree>
    <p:extLst>
      <p:ext uri="{BB962C8B-B14F-4D97-AF65-F5344CB8AC3E}">
        <p14:creationId xmlns:p14="http://schemas.microsoft.com/office/powerpoint/2010/main" val="2676235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3B57A7-517E-4D61-BA9C-C08AF7AFF0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A3D3D0F2-D641-491C-A986-70C704C10C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A9826E2C-F9EA-4B9A-8E44-727E504A21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7CB98A5A-6B8A-4E95-AD93-2308C104CC3E}"/>
              </a:ext>
            </a:extLst>
          </p:cNvPr>
          <p:cNvSpPr>
            <a:spLocks noGrp="1"/>
          </p:cNvSpPr>
          <p:nvPr>
            <p:ph type="dt" sz="half" idx="10"/>
          </p:nvPr>
        </p:nvSpPr>
        <p:spPr/>
        <p:txBody>
          <a:bodyPr/>
          <a:lstStyle/>
          <a:p>
            <a:fld id="{0884315B-D9F8-4C72-84F7-D5BF4766D8D2}" type="datetimeFigureOut">
              <a:rPr lang="en-US" smtClean="0"/>
              <a:t>2/17/2019</a:t>
            </a:fld>
            <a:endParaRPr lang="en-US"/>
          </a:p>
        </p:txBody>
      </p:sp>
      <p:sp>
        <p:nvSpPr>
          <p:cNvPr id="6" name="Footer Placeholder 5">
            <a:extLst>
              <a:ext uri="{FF2B5EF4-FFF2-40B4-BE49-F238E27FC236}">
                <a16:creationId xmlns:a16="http://schemas.microsoft.com/office/drawing/2014/main" xmlns="" id="{1C1E8288-F79E-4354-8416-A5478DEA37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0979C9FF-62D5-4C59-A80F-D5EED87117CD}"/>
              </a:ext>
            </a:extLst>
          </p:cNvPr>
          <p:cNvSpPr>
            <a:spLocks noGrp="1"/>
          </p:cNvSpPr>
          <p:nvPr>
            <p:ph type="sldNum" sz="quarter" idx="12"/>
          </p:nvPr>
        </p:nvSpPr>
        <p:spPr/>
        <p:txBody>
          <a:bodyPr/>
          <a:lstStyle/>
          <a:p>
            <a:fld id="{1AD0BB17-2EA7-41F2-8559-A17629F99DC6}" type="slidenum">
              <a:rPr lang="en-US" smtClean="0"/>
              <a:t>‹#›</a:t>
            </a:fld>
            <a:endParaRPr lang="en-US"/>
          </a:p>
        </p:txBody>
      </p:sp>
    </p:spTree>
    <p:extLst>
      <p:ext uri="{BB962C8B-B14F-4D97-AF65-F5344CB8AC3E}">
        <p14:creationId xmlns:p14="http://schemas.microsoft.com/office/powerpoint/2010/main" val="2210499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A13A0C5C-740D-4D8E-824C-C629B6134D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453962A5-07BC-45A3-9564-9851484502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16C3678-A968-49C9-AB21-D5F3EC20976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84315B-D9F8-4C72-84F7-D5BF4766D8D2}" type="datetimeFigureOut">
              <a:rPr lang="en-US" smtClean="0"/>
              <a:t>2/17/2019</a:t>
            </a:fld>
            <a:endParaRPr lang="en-US"/>
          </a:p>
        </p:txBody>
      </p:sp>
      <p:sp>
        <p:nvSpPr>
          <p:cNvPr id="5" name="Footer Placeholder 4">
            <a:extLst>
              <a:ext uri="{FF2B5EF4-FFF2-40B4-BE49-F238E27FC236}">
                <a16:creationId xmlns:a16="http://schemas.microsoft.com/office/drawing/2014/main" xmlns="" id="{155527EF-A590-4277-B510-D6A980296F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0FED0894-DF28-4FF3-AE08-8622DA08190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D0BB17-2EA7-41F2-8559-A17629F99DC6}" type="slidenum">
              <a:rPr lang="en-US" smtClean="0"/>
              <a:t>‹#›</a:t>
            </a:fld>
            <a:endParaRPr lang="en-US"/>
          </a:p>
        </p:txBody>
      </p:sp>
    </p:spTree>
    <p:extLst>
      <p:ext uri="{BB962C8B-B14F-4D97-AF65-F5344CB8AC3E}">
        <p14:creationId xmlns:p14="http://schemas.microsoft.com/office/powerpoint/2010/main" val="26099161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biblia.com/bible/nblh/Efe%204.1?culture=e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7FD5B6-E27B-4B5B-91B3-705E9E9021A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8B36DDB1-EB68-4DEC-8B8E-838476A662E4}"/>
              </a:ext>
            </a:extLst>
          </p:cNvPr>
          <p:cNvSpPr>
            <a:spLocks noGrp="1"/>
          </p:cNvSpPr>
          <p:nvPr>
            <p:ph idx="1"/>
          </p:nvPr>
        </p:nvSpPr>
        <p:spPr>
          <a:xfrm>
            <a:off x="838200" y="365125"/>
            <a:ext cx="10515600" cy="5811838"/>
          </a:xfrm>
        </p:spPr>
        <p:txBody>
          <a:bodyPr/>
          <a:lstStyle/>
          <a:p>
            <a:endParaRPr lang="en-US" dirty="0"/>
          </a:p>
        </p:txBody>
      </p:sp>
    </p:spTree>
    <p:extLst>
      <p:ext uri="{BB962C8B-B14F-4D97-AF65-F5344CB8AC3E}">
        <p14:creationId xmlns:p14="http://schemas.microsoft.com/office/powerpoint/2010/main" val="6678706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E48CB1-2203-453A-8CE5-D9CF4D8A1E3B}"/>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xmlns="" id="{19E5CB8A-C3AF-4C4E-BE7D-73E6D886BFCF}"/>
              </a:ext>
            </a:extLst>
          </p:cNvPr>
          <p:cNvSpPr>
            <a:spLocks noGrp="1"/>
          </p:cNvSpPr>
          <p:nvPr>
            <p:ph idx="1"/>
          </p:nvPr>
        </p:nvSpPr>
        <p:spPr>
          <a:xfrm>
            <a:off x="838200" y="365125"/>
            <a:ext cx="10515600" cy="5811838"/>
          </a:xfrm>
        </p:spPr>
        <p:txBody>
          <a:bodyPr>
            <a:normAutofit/>
          </a:bodyPr>
          <a:lstStyle/>
          <a:p>
            <a:pPr marL="0" indent="0">
              <a:buNone/>
            </a:pPr>
            <a:r>
              <a:rPr lang="es-US" sz="3200" b="1" i="1" dirty="0"/>
              <a:t>“Yo pues, preso en el Señor, os ruego que andéis como es digno de la vocación con que fuisteis llamados, </a:t>
            </a:r>
            <a:r>
              <a:rPr lang="es-US" sz="3200" b="1" i="1" dirty="0">
                <a:solidFill>
                  <a:srgbClr val="0070C0"/>
                </a:solidFill>
              </a:rPr>
              <a:t>con toda humildad </a:t>
            </a:r>
            <a:r>
              <a:rPr lang="es-US" sz="3200" b="1" i="1" dirty="0"/>
              <a:t>y mansedumbre, soportándoos con paciencia los unos a los otros en amor.” </a:t>
            </a:r>
            <a:r>
              <a:rPr lang="es-US" b="1" dirty="0">
                <a:hlinkClick r:id="rId2">
                  <a:extLst>
                    <a:ext uri="{A12FA001-AC4F-418D-AE19-62706E023703}">
                      <ahyp:hlinkClr xmlns:ahyp="http://schemas.microsoft.com/office/drawing/2018/hyperlinkcolor" xmlns="" val="tx"/>
                    </a:ext>
                  </a:extLst>
                </a:hlinkClick>
              </a:rPr>
              <a:t>Ef. 4:1</a:t>
            </a:r>
            <a:r>
              <a:rPr lang="es-US" b="1" dirty="0"/>
              <a:t>-2 </a:t>
            </a:r>
            <a:endParaRPr lang="es-US" sz="3200" b="1" dirty="0"/>
          </a:p>
          <a:p>
            <a:pPr marL="0" indent="0">
              <a:buNone/>
            </a:pPr>
            <a:endParaRPr lang="es-US" sz="3200" b="1" dirty="0"/>
          </a:p>
          <a:p>
            <a:pPr marL="0" indent="0">
              <a:buNone/>
            </a:pPr>
            <a:r>
              <a:rPr lang="es-US" sz="3200" b="1" dirty="0">
                <a:solidFill>
                  <a:srgbClr val="FF0000"/>
                </a:solidFill>
              </a:rPr>
              <a:t>San Agustín decía</a:t>
            </a:r>
            <a:r>
              <a:rPr lang="es-US" sz="3200" b="1" dirty="0"/>
              <a:t>: </a:t>
            </a:r>
            <a:r>
              <a:rPr lang="es-ES" sz="3200" b="1" i="1" dirty="0"/>
              <a:t> </a:t>
            </a:r>
            <a:r>
              <a:rPr lang="es-US" sz="3200" b="1" i="1" dirty="0"/>
              <a:t>“Si me preguntan qué es lo más esencial en la religión les diré que: lo primero la humildad, lo segundo la humildad y lo tercero la humildad”</a:t>
            </a:r>
            <a:r>
              <a:rPr lang="es-US" sz="3200" b="1" dirty="0"/>
              <a:t>. </a:t>
            </a:r>
          </a:p>
          <a:p>
            <a:pPr marL="0" indent="0">
              <a:buNone/>
            </a:pPr>
            <a:endParaRPr lang="es-US" sz="3200" b="1" dirty="0"/>
          </a:p>
          <a:p>
            <a:pPr marL="0" indent="0">
              <a:buNone/>
            </a:pPr>
            <a:r>
              <a:rPr lang="es-ES" sz="3200" b="1" i="1" dirty="0"/>
              <a:t>“Por esto, mis amados hermanos, todo hombre sea pronto para oír, tardo para hablar, tardo para airarse.” </a:t>
            </a:r>
            <a:r>
              <a:rPr lang="es-ES" b="1" dirty="0"/>
              <a:t>Santiago 1:19 </a:t>
            </a:r>
            <a:endParaRPr lang="en-US" sz="3200" b="1" dirty="0"/>
          </a:p>
        </p:txBody>
      </p:sp>
    </p:spTree>
    <p:extLst>
      <p:ext uri="{BB962C8B-B14F-4D97-AF65-F5344CB8AC3E}">
        <p14:creationId xmlns:p14="http://schemas.microsoft.com/office/powerpoint/2010/main" val="1544424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F8848D-B0C3-43DE-8CB6-2D6C62EC22B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DC7EB14F-C6CD-46D9-AA7C-A844B746D97B}"/>
              </a:ext>
            </a:extLst>
          </p:cNvPr>
          <p:cNvSpPr>
            <a:spLocks noGrp="1"/>
          </p:cNvSpPr>
          <p:nvPr>
            <p:ph idx="1"/>
          </p:nvPr>
        </p:nvSpPr>
        <p:spPr>
          <a:xfrm>
            <a:off x="200416" y="175364"/>
            <a:ext cx="11711836" cy="6682635"/>
          </a:xfrm>
        </p:spPr>
        <p:txBody>
          <a:bodyPr>
            <a:normAutofit/>
          </a:bodyPr>
          <a:lstStyle/>
          <a:p>
            <a:pPr marL="0" indent="0">
              <a:buNone/>
            </a:pPr>
            <a:r>
              <a:rPr lang="es-ES" b="1" dirty="0">
                <a:solidFill>
                  <a:srgbClr val="FF0000"/>
                </a:solidFill>
              </a:rPr>
              <a:t>Practique aprender de otros. </a:t>
            </a:r>
            <a:endParaRPr lang="en-US" dirty="0">
              <a:solidFill>
                <a:srgbClr val="FF0000"/>
              </a:solidFill>
            </a:endParaRPr>
          </a:p>
          <a:p>
            <a:pPr marL="0" lvl="0" indent="0">
              <a:buNone/>
            </a:pPr>
            <a:r>
              <a:rPr lang="es-ES" u="heavy" dirty="0"/>
              <a:t>Tres razones cuando estamos dispuestos a aprender de otros</a:t>
            </a:r>
            <a:r>
              <a:rPr lang="es-ES" dirty="0"/>
              <a:t>:</a:t>
            </a:r>
          </a:p>
          <a:p>
            <a:pPr marL="0" lvl="0" indent="0">
              <a:buNone/>
            </a:pPr>
            <a:r>
              <a:rPr lang="es-ES" b="1" dirty="0">
                <a:solidFill>
                  <a:srgbClr val="0070C0"/>
                </a:solidFill>
              </a:rPr>
              <a:t>1. Le será agradable</a:t>
            </a:r>
            <a:r>
              <a:rPr lang="es-ES" dirty="0"/>
              <a:t>. </a:t>
            </a:r>
          </a:p>
          <a:p>
            <a:pPr marL="0" lvl="0" indent="0">
              <a:buNone/>
            </a:pPr>
            <a:r>
              <a:rPr lang="es-ES" i="1" dirty="0"/>
              <a:t>“Al insolente </a:t>
            </a:r>
            <a:r>
              <a:rPr lang="es-ES" i="1" u="heavy" dirty="0"/>
              <a:t>no le gusta</a:t>
            </a:r>
            <a:r>
              <a:rPr lang="es-ES" i="1" dirty="0"/>
              <a:t> que lo corrijan, ni busca la compañía de los sabios”. </a:t>
            </a:r>
            <a:r>
              <a:rPr lang="es-ES" dirty="0" err="1"/>
              <a:t>Pv</a:t>
            </a:r>
            <a:r>
              <a:rPr lang="es-ES" dirty="0"/>
              <a:t> 15:12 </a:t>
            </a:r>
          </a:p>
          <a:p>
            <a:pPr marL="0" lvl="0" indent="0">
              <a:buNone/>
            </a:pPr>
            <a:endParaRPr lang="es-ES" b="1" dirty="0">
              <a:solidFill>
                <a:srgbClr val="0070C0"/>
              </a:solidFill>
            </a:endParaRPr>
          </a:p>
          <a:p>
            <a:pPr marL="0" lvl="0" indent="0">
              <a:buNone/>
            </a:pPr>
            <a:r>
              <a:rPr lang="es-ES" b="1" dirty="0">
                <a:solidFill>
                  <a:srgbClr val="0070C0"/>
                </a:solidFill>
              </a:rPr>
              <a:t>2. Te hará más sabio</a:t>
            </a:r>
            <a:r>
              <a:rPr lang="es-ES" dirty="0"/>
              <a:t>. </a:t>
            </a:r>
          </a:p>
          <a:p>
            <a:pPr marL="0" lvl="0" indent="0">
              <a:buNone/>
            </a:pPr>
            <a:r>
              <a:rPr lang="es-ES" i="1" dirty="0"/>
              <a:t>“Si rechazas la disciplina, solo te harás daño a ti mismo, </a:t>
            </a:r>
            <a:r>
              <a:rPr lang="es-ES" i="1" u="heavy" dirty="0"/>
              <a:t>pero si escuchas la corrección, crecerás en entendimiento</a:t>
            </a:r>
            <a:r>
              <a:rPr lang="es-ES" i="1" dirty="0"/>
              <a:t>.” </a:t>
            </a:r>
            <a:r>
              <a:rPr lang="es-ES" dirty="0" err="1"/>
              <a:t>Pv</a:t>
            </a:r>
            <a:r>
              <a:rPr lang="es-ES" dirty="0"/>
              <a:t>. 15:32 </a:t>
            </a:r>
          </a:p>
          <a:p>
            <a:pPr marL="0" lvl="0" indent="0">
              <a:buNone/>
            </a:pPr>
            <a:endParaRPr lang="es-ES" b="1" dirty="0">
              <a:solidFill>
                <a:srgbClr val="0070C0"/>
              </a:solidFill>
            </a:endParaRPr>
          </a:p>
          <a:p>
            <a:pPr marL="0" lvl="0" indent="0">
              <a:buNone/>
            </a:pPr>
            <a:r>
              <a:rPr lang="es-ES" b="1" dirty="0">
                <a:solidFill>
                  <a:srgbClr val="0070C0"/>
                </a:solidFill>
              </a:rPr>
              <a:t>3. Tendrá menos conflicto</a:t>
            </a:r>
            <a:r>
              <a:rPr lang="es-ES" dirty="0"/>
              <a:t>. </a:t>
            </a:r>
          </a:p>
          <a:p>
            <a:pPr marL="0" lvl="0" indent="0">
              <a:buNone/>
            </a:pPr>
            <a:r>
              <a:rPr lang="es-ES" i="1" dirty="0"/>
              <a:t>“</a:t>
            </a:r>
            <a:r>
              <a:rPr lang="es-ES" i="1" u="sng" dirty="0"/>
              <a:t>El orgullo lleva a conflictos</a:t>
            </a:r>
            <a:r>
              <a:rPr lang="es-ES" i="1" dirty="0"/>
              <a:t>; los que siguen el consejo son sabios”. </a:t>
            </a:r>
            <a:r>
              <a:rPr lang="es-ES" dirty="0" err="1"/>
              <a:t>Pv</a:t>
            </a:r>
            <a:r>
              <a:rPr lang="es-ES" dirty="0"/>
              <a:t> 13:10 </a:t>
            </a:r>
            <a:endParaRPr lang="en-US" dirty="0"/>
          </a:p>
        </p:txBody>
      </p:sp>
    </p:spTree>
    <p:extLst>
      <p:ext uri="{BB962C8B-B14F-4D97-AF65-F5344CB8AC3E}">
        <p14:creationId xmlns:p14="http://schemas.microsoft.com/office/powerpoint/2010/main" val="2491098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666DC4-8E0A-45A0-AE24-81E1FCEC931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D4379886-12C6-458E-BCC7-62B0B4BEEB8A}"/>
              </a:ext>
            </a:extLst>
          </p:cNvPr>
          <p:cNvSpPr>
            <a:spLocks noGrp="1"/>
          </p:cNvSpPr>
          <p:nvPr>
            <p:ph idx="1"/>
          </p:nvPr>
        </p:nvSpPr>
        <p:spPr>
          <a:xfrm>
            <a:off x="838200" y="365125"/>
            <a:ext cx="10515600" cy="5811838"/>
          </a:xfrm>
        </p:spPr>
        <p:txBody>
          <a:bodyPr/>
          <a:lstStyle/>
          <a:p>
            <a:pPr marL="0" lvl="0" indent="0">
              <a:buNone/>
            </a:pPr>
            <a:r>
              <a:rPr lang="es-ES" sz="3600" b="1" dirty="0">
                <a:solidFill>
                  <a:srgbClr val="FF0000"/>
                </a:solidFill>
              </a:rPr>
              <a:t>Practique admitir cuando está equivocado</a:t>
            </a:r>
            <a:r>
              <a:rPr lang="es-ES" sz="3600" b="1" dirty="0"/>
              <a:t>.  </a:t>
            </a:r>
          </a:p>
          <a:p>
            <a:pPr marL="0" lvl="0" indent="0">
              <a:buNone/>
            </a:pPr>
            <a:endParaRPr lang="es-ES" sz="3600" b="1" i="1" dirty="0"/>
          </a:p>
          <a:p>
            <a:pPr marL="0" lvl="0" indent="0">
              <a:buNone/>
            </a:pPr>
            <a:r>
              <a:rPr lang="es-ES" sz="3600" i="1" dirty="0"/>
              <a:t>“El que encubre sus pecados no prosperará; Mas el que los confiesa y se aparta alcanzará misericordia”. </a:t>
            </a:r>
            <a:r>
              <a:rPr lang="es-ES" sz="3600" dirty="0" err="1"/>
              <a:t>Pv</a:t>
            </a:r>
            <a:r>
              <a:rPr lang="es-ES" sz="3600" dirty="0"/>
              <a:t>. 28:13</a:t>
            </a:r>
          </a:p>
          <a:p>
            <a:pPr marL="0" indent="0">
              <a:buNone/>
            </a:pPr>
            <a:endParaRPr lang="es-ES" sz="3600" dirty="0"/>
          </a:p>
          <a:p>
            <a:pPr marL="0" indent="0">
              <a:buNone/>
            </a:pPr>
            <a:r>
              <a:rPr lang="es-ES" sz="3600" i="1" dirty="0"/>
              <a:t>“Confesaos vuestras ofensas unos a otros, y orad unos por otros, para que seáis sanados. La oración eficaz del justo puede mucho”. </a:t>
            </a:r>
            <a:r>
              <a:rPr lang="es-ES" sz="3600" i="1" dirty="0" err="1"/>
              <a:t>S</a:t>
            </a:r>
            <a:r>
              <a:rPr lang="es-ES" sz="3600" dirty="0" err="1"/>
              <a:t>tgo</a:t>
            </a:r>
            <a:r>
              <a:rPr lang="es-ES" sz="3600" dirty="0"/>
              <a:t> 5:16</a:t>
            </a:r>
            <a:endParaRPr lang="en-US" sz="3600" dirty="0"/>
          </a:p>
          <a:p>
            <a:endParaRPr lang="en-US" dirty="0"/>
          </a:p>
        </p:txBody>
      </p:sp>
    </p:spTree>
    <p:extLst>
      <p:ext uri="{BB962C8B-B14F-4D97-AF65-F5344CB8AC3E}">
        <p14:creationId xmlns:p14="http://schemas.microsoft.com/office/powerpoint/2010/main" val="2524290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2AF1C0-9A08-45DA-8361-B0E97623B2A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393D3AF4-144B-4446-A22C-50F681EC4A10}"/>
              </a:ext>
            </a:extLst>
          </p:cNvPr>
          <p:cNvSpPr>
            <a:spLocks noGrp="1"/>
          </p:cNvSpPr>
          <p:nvPr>
            <p:ph idx="1"/>
          </p:nvPr>
        </p:nvSpPr>
        <p:spPr>
          <a:xfrm>
            <a:off x="237995" y="365125"/>
            <a:ext cx="11649205" cy="5811838"/>
          </a:xfrm>
        </p:spPr>
        <p:txBody>
          <a:bodyPr/>
          <a:lstStyle/>
          <a:p>
            <a:pPr marL="0" indent="0">
              <a:buNone/>
            </a:pPr>
            <a:r>
              <a:rPr lang="es-ES" b="1" dirty="0">
                <a:solidFill>
                  <a:srgbClr val="FF0000"/>
                </a:solidFill>
              </a:rPr>
              <a:t>Practique entregar sus planes a Dios. </a:t>
            </a:r>
            <a:endParaRPr lang="en-US" b="1" dirty="0">
              <a:solidFill>
                <a:srgbClr val="FF0000"/>
              </a:solidFill>
            </a:endParaRPr>
          </a:p>
          <a:p>
            <a:pPr marL="0" indent="0">
              <a:buNone/>
            </a:pPr>
            <a:r>
              <a:rPr lang="es-US" b="1" i="1" dirty="0"/>
              <a:t>“Pero él da mayor gracia. Por esto dice: </a:t>
            </a:r>
            <a:r>
              <a:rPr lang="es-US" b="1" i="1" u="heavy" dirty="0"/>
              <a:t>Dios resiste a los soberbios</a:t>
            </a:r>
            <a:r>
              <a:rPr lang="es-US" b="1" i="1" dirty="0"/>
              <a:t>, y da gracia a los humildes. Someteos, pues, a Dios; resistid al diablo, y huirá de vosotros”. </a:t>
            </a:r>
            <a:r>
              <a:rPr lang="es-US" b="1" dirty="0" err="1"/>
              <a:t>Stgo</a:t>
            </a:r>
            <a:r>
              <a:rPr lang="es-US" b="1" dirty="0"/>
              <a:t> 4:6-7 </a:t>
            </a:r>
          </a:p>
          <a:p>
            <a:pPr marL="0" indent="0">
              <a:buNone/>
            </a:pPr>
            <a:endParaRPr lang="es-ES" b="1" i="1" dirty="0"/>
          </a:p>
          <a:p>
            <a:pPr marL="0" indent="0">
              <a:buNone/>
            </a:pPr>
            <a:r>
              <a:rPr lang="es-ES" b="1" i="1" dirty="0"/>
              <a:t>“Entreguen todo su ser a Él para que sean usados para sus justos propósitos.” </a:t>
            </a:r>
            <a:r>
              <a:rPr lang="es-ES" b="1" i="1" dirty="0" err="1"/>
              <a:t>Rom</a:t>
            </a:r>
            <a:r>
              <a:rPr lang="es-ES" b="1" i="1" dirty="0"/>
              <a:t> 6:13</a:t>
            </a:r>
          </a:p>
          <a:p>
            <a:pPr marL="0" indent="0">
              <a:buNone/>
            </a:pPr>
            <a:endParaRPr lang="es-ES" b="1" i="1" dirty="0"/>
          </a:p>
          <a:p>
            <a:pPr marL="0" indent="0">
              <a:buNone/>
            </a:pPr>
            <a:r>
              <a:rPr lang="es-US" b="1" i="1" dirty="0"/>
              <a:t>“Venid a mí todos los que estáis trabajados y cargados, y yo os haré descansar. Llevad mi yugo sobre vosotros, y aprended de mí, que soy manso y humilde de corazón; y hallaréis descanso para vuestras almas”. </a:t>
            </a:r>
            <a:endParaRPr lang="en-US" b="1" dirty="0"/>
          </a:p>
        </p:txBody>
      </p:sp>
    </p:spTree>
    <p:extLst>
      <p:ext uri="{BB962C8B-B14F-4D97-AF65-F5344CB8AC3E}">
        <p14:creationId xmlns:p14="http://schemas.microsoft.com/office/powerpoint/2010/main" val="2537560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883EE3-47C4-4212-8804-3690D9916B28}"/>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xmlns="" id="{68C22636-BB7D-4E74-AAB3-5D4C1F3FB21B}"/>
              </a:ext>
            </a:extLst>
          </p:cNvPr>
          <p:cNvSpPr>
            <a:spLocks noGrp="1"/>
          </p:cNvSpPr>
          <p:nvPr>
            <p:ph idx="1"/>
          </p:nvPr>
        </p:nvSpPr>
        <p:spPr>
          <a:xfrm>
            <a:off x="838200" y="365125"/>
            <a:ext cx="10515600" cy="5811838"/>
          </a:xfrm>
        </p:spPr>
        <p:txBody>
          <a:bodyPr/>
          <a:lstStyle/>
          <a:p>
            <a:pPr marL="0" indent="0">
              <a:buNone/>
            </a:pPr>
            <a:r>
              <a:rPr lang="es-ES" sz="3200" b="1" dirty="0"/>
              <a:t>CONCLUSIÓN: </a:t>
            </a:r>
          </a:p>
          <a:p>
            <a:pPr marL="0" indent="0">
              <a:buNone/>
            </a:pPr>
            <a:endParaRPr lang="es-ES" sz="3200" b="1" u="heavy" dirty="0"/>
          </a:p>
          <a:p>
            <a:pPr marL="0" indent="0" algn="ctr">
              <a:buNone/>
            </a:pPr>
            <a:r>
              <a:rPr lang="es-ES" sz="3200" b="1" u="heavy" dirty="0"/>
              <a:t>Un modelo de oración</a:t>
            </a:r>
            <a:r>
              <a:rPr lang="es-ES" sz="3200" b="1" dirty="0"/>
              <a:t>: </a:t>
            </a:r>
          </a:p>
          <a:p>
            <a:pPr marL="0" indent="0">
              <a:buNone/>
            </a:pPr>
            <a:endParaRPr lang="es-ES" sz="3200" b="1" dirty="0"/>
          </a:p>
          <a:p>
            <a:pPr>
              <a:buFont typeface="Wingdings" panose="05000000000000000000" pitchFamily="2" charset="2"/>
              <a:buChar char="ü"/>
            </a:pPr>
            <a:r>
              <a:rPr lang="es-ES" sz="3200" b="1" dirty="0"/>
              <a:t>Ayúdame a darle la preferencia a otros -sus necesidades, sus intereses. </a:t>
            </a:r>
            <a:endParaRPr lang="en-US" sz="3200" b="1" dirty="0"/>
          </a:p>
          <a:p>
            <a:pPr lvl="0">
              <a:buFont typeface="Wingdings" panose="05000000000000000000" pitchFamily="2" charset="2"/>
              <a:buChar char="ü"/>
            </a:pPr>
            <a:r>
              <a:rPr lang="es-ES" sz="3200" b="1" dirty="0"/>
              <a:t>Ayúdame a que no siempre las cosas salgan a como quiero y que se haga lo que digo. </a:t>
            </a:r>
            <a:endParaRPr lang="en-US" sz="3200" b="1" dirty="0"/>
          </a:p>
          <a:p>
            <a:pPr lvl="0">
              <a:buFont typeface="Wingdings" panose="05000000000000000000" pitchFamily="2" charset="2"/>
              <a:buChar char="ü"/>
            </a:pPr>
            <a:r>
              <a:rPr lang="es-ES" sz="3200" b="1" dirty="0"/>
              <a:t>Ayúdame a estar abierto a la corrección y a aprender de otros. </a:t>
            </a:r>
            <a:endParaRPr lang="en-US" sz="3200" b="1" dirty="0"/>
          </a:p>
          <a:p>
            <a:pPr lvl="0">
              <a:buFont typeface="Wingdings" panose="05000000000000000000" pitchFamily="2" charset="2"/>
              <a:buChar char="ü"/>
            </a:pPr>
            <a:r>
              <a:rPr lang="es-ES" sz="3200" b="1" dirty="0"/>
              <a:t>Ayúdame a admitirlo cuando estoy equivocado. </a:t>
            </a:r>
            <a:endParaRPr lang="en-US" sz="3200" b="1" dirty="0"/>
          </a:p>
          <a:p>
            <a:endParaRPr lang="en-US" dirty="0"/>
          </a:p>
        </p:txBody>
      </p:sp>
    </p:spTree>
    <p:extLst>
      <p:ext uri="{BB962C8B-B14F-4D97-AF65-F5344CB8AC3E}">
        <p14:creationId xmlns:p14="http://schemas.microsoft.com/office/powerpoint/2010/main" val="1650918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79298D-1326-4C30-9C68-42AE40367BA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5909D1C2-E453-40C0-9B0F-3E8267C996F1}"/>
              </a:ext>
            </a:extLst>
          </p:cNvPr>
          <p:cNvSpPr>
            <a:spLocks noGrp="1"/>
          </p:cNvSpPr>
          <p:nvPr>
            <p:ph idx="1"/>
          </p:nvPr>
        </p:nvSpPr>
        <p:spPr>
          <a:xfrm>
            <a:off x="838200" y="365125"/>
            <a:ext cx="10515600" cy="5811838"/>
          </a:xfrm>
        </p:spPr>
        <p:txBody>
          <a:bodyPr/>
          <a:lstStyle/>
          <a:p>
            <a:pPr marL="0" indent="0" algn="ctr">
              <a:buNone/>
            </a:pPr>
            <a:r>
              <a:rPr lang="es-ES" sz="3200" b="1" dirty="0"/>
              <a:t>… Un modelo de oración:</a:t>
            </a:r>
            <a:endParaRPr lang="en-US" sz="3200" b="1" dirty="0"/>
          </a:p>
          <a:p>
            <a:pPr marL="0" lvl="0" indent="0">
              <a:buNone/>
            </a:pPr>
            <a:endParaRPr lang="es-ES" sz="3200" b="1" dirty="0"/>
          </a:p>
          <a:p>
            <a:pPr lvl="0">
              <a:buFont typeface="Wingdings" panose="05000000000000000000" pitchFamily="2" charset="2"/>
              <a:buChar char="ü"/>
            </a:pPr>
            <a:r>
              <a:rPr lang="es-ES" sz="3200" b="1" dirty="0"/>
              <a:t>Quiero tu voluntad para mi vida. </a:t>
            </a:r>
            <a:endParaRPr lang="en-US" sz="3200" b="1" dirty="0"/>
          </a:p>
          <a:p>
            <a:pPr lvl="0">
              <a:buFont typeface="Wingdings" panose="05000000000000000000" pitchFamily="2" charset="2"/>
              <a:buChar char="ü"/>
            </a:pPr>
            <a:r>
              <a:rPr lang="es-ES" sz="3200" b="1" dirty="0"/>
              <a:t>Ayúdame a tener una verdadera apreciación de mis fuerzas y de mis debilidades. </a:t>
            </a:r>
            <a:endParaRPr lang="en-US" sz="3200" b="1" dirty="0"/>
          </a:p>
          <a:p>
            <a:pPr lvl="0">
              <a:buFont typeface="Wingdings" panose="05000000000000000000" pitchFamily="2" charset="2"/>
              <a:buChar char="ü"/>
            </a:pPr>
            <a:r>
              <a:rPr lang="es-ES" sz="3200" b="1" dirty="0"/>
              <a:t>Jesucristo, te entrego las riendas de mi vida. Te pido humildemente que seas el director de mi vida. </a:t>
            </a:r>
            <a:endParaRPr lang="en-US" sz="3200" b="1" dirty="0"/>
          </a:p>
          <a:p>
            <a:pPr lvl="0">
              <a:buFont typeface="Wingdings" panose="05000000000000000000" pitchFamily="2" charset="2"/>
              <a:buChar char="ü"/>
            </a:pPr>
            <a:r>
              <a:rPr lang="es-ES" sz="3200" b="1" dirty="0"/>
              <a:t>Quiero depender de ti, de hoy en adelante. Te lo pido en tu nombre. Amén.</a:t>
            </a:r>
            <a:endParaRPr lang="en-US" sz="3200" b="1" dirty="0"/>
          </a:p>
          <a:p>
            <a:endParaRPr lang="en-US" dirty="0"/>
          </a:p>
        </p:txBody>
      </p:sp>
    </p:spTree>
    <p:extLst>
      <p:ext uri="{BB962C8B-B14F-4D97-AF65-F5344CB8AC3E}">
        <p14:creationId xmlns:p14="http://schemas.microsoft.com/office/powerpoint/2010/main" val="463782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7FD5B6-E27B-4B5B-91B3-705E9E9021A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8B36DDB1-EB68-4DEC-8B8E-838476A662E4}"/>
              </a:ext>
            </a:extLst>
          </p:cNvPr>
          <p:cNvSpPr>
            <a:spLocks noGrp="1"/>
          </p:cNvSpPr>
          <p:nvPr>
            <p:ph idx="1"/>
          </p:nvPr>
        </p:nvSpPr>
        <p:spPr>
          <a:xfrm>
            <a:off x="838200" y="365125"/>
            <a:ext cx="10515600" cy="5811838"/>
          </a:xfrm>
        </p:spPr>
        <p:txBody>
          <a:bodyPr/>
          <a:lstStyle/>
          <a:p>
            <a:pPr marL="0" indent="0">
              <a:buNone/>
            </a:pPr>
            <a:endParaRPr lang="es-ES" sz="6000" b="1" dirty="0"/>
          </a:p>
          <a:p>
            <a:pPr marL="0" indent="0" algn="ctr">
              <a:buNone/>
            </a:pPr>
            <a:r>
              <a:rPr lang="es-ES" sz="6000" b="1" dirty="0"/>
              <a:t>EL AMOR ES HUMILDE </a:t>
            </a:r>
          </a:p>
          <a:p>
            <a:pPr marL="0" indent="0">
              <a:buNone/>
            </a:pPr>
            <a:endParaRPr lang="es-ES" sz="6000" b="1" i="1" dirty="0"/>
          </a:p>
          <a:p>
            <a:pPr marL="0" indent="0" algn="ctr">
              <a:buNone/>
            </a:pPr>
            <a:r>
              <a:rPr lang="es-ES" sz="4400" i="1" dirty="0"/>
              <a:t>"El amor no es engreído ni orgulloso." </a:t>
            </a:r>
            <a:r>
              <a:rPr lang="es-ES" sz="3600" dirty="0"/>
              <a:t>1 </a:t>
            </a:r>
            <a:r>
              <a:rPr lang="es-ES" sz="3600" dirty="0" err="1"/>
              <a:t>Cor</a:t>
            </a:r>
            <a:r>
              <a:rPr lang="es-ES" sz="3600" dirty="0"/>
              <a:t> 13</a:t>
            </a:r>
            <a:r>
              <a:rPr lang="es-US" sz="3600" dirty="0"/>
              <a:t>:4</a:t>
            </a:r>
            <a:endParaRPr lang="en-US" sz="6000" dirty="0"/>
          </a:p>
          <a:p>
            <a:endParaRPr lang="en-US" dirty="0"/>
          </a:p>
        </p:txBody>
      </p:sp>
    </p:spTree>
    <p:extLst>
      <p:ext uri="{BB962C8B-B14F-4D97-AF65-F5344CB8AC3E}">
        <p14:creationId xmlns:p14="http://schemas.microsoft.com/office/powerpoint/2010/main" val="32343544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B97893F-0BAA-476C-8D4E-F840E795F94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8B94AAAA-F144-4396-9F26-F8AE39F14514}"/>
              </a:ext>
            </a:extLst>
          </p:cNvPr>
          <p:cNvSpPr>
            <a:spLocks noGrp="1"/>
          </p:cNvSpPr>
          <p:nvPr>
            <p:ph idx="1"/>
          </p:nvPr>
        </p:nvSpPr>
        <p:spPr>
          <a:xfrm>
            <a:off x="838200" y="365125"/>
            <a:ext cx="10515600" cy="5811838"/>
          </a:xfrm>
        </p:spPr>
        <p:txBody>
          <a:bodyPr>
            <a:normAutofit/>
          </a:bodyPr>
          <a:lstStyle/>
          <a:p>
            <a:pPr marL="0" indent="0" algn="ctr">
              <a:buNone/>
            </a:pPr>
            <a:r>
              <a:rPr lang="es-ES" sz="3600" b="1" dirty="0">
                <a:solidFill>
                  <a:srgbClr val="0070C0"/>
                </a:solidFill>
              </a:rPr>
              <a:t>EL AMOR ES HUMILDE</a:t>
            </a:r>
            <a:endParaRPr lang="es-ES" sz="3600" b="1" i="1" dirty="0">
              <a:solidFill>
                <a:srgbClr val="0070C0"/>
              </a:solidFill>
            </a:endParaRPr>
          </a:p>
          <a:p>
            <a:pPr marL="0" indent="0">
              <a:buNone/>
            </a:pPr>
            <a:endParaRPr lang="es-ES" sz="3600" b="1" i="1" dirty="0"/>
          </a:p>
          <a:p>
            <a:pPr marL="0" indent="0">
              <a:buNone/>
            </a:pPr>
            <a:r>
              <a:rPr lang="es-ES" sz="3600" b="1" i="1" dirty="0"/>
              <a:t>“… el amor no es jactancioso, no se envanece.” </a:t>
            </a:r>
            <a:r>
              <a:rPr lang="es-ES" sz="3600" b="1" dirty="0"/>
              <a:t>(RV 60)</a:t>
            </a:r>
            <a:endParaRPr lang="en-US" sz="3600" b="1" dirty="0"/>
          </a:p>
          <a:p>
            <a:pPr marL="0" indent="0">
              <a:buNone/>
            </a:pPr>
            <a:r>
              <a:rPr lang="es-ES" sz="3600" b="1" i="1" dirty="0"/>
              <a:t>“… no es fanfarrón ni orgulloso.”  </a:t>
            </a:r>
            <a:r>
              <a:rPr lang="es-ES" sz="3600" b="1" dirty="0"/>
              <a:t>(NTV)</a:t>
            </a:r>
            <a:endParaRPr lang="en-US" sz="3600" b="1" dirty="0"/>
          </a:p>
          <a:p>
            <a:pPr marL="0" indent="0">
              <a:buNone/>
            </a:pPr>
            <a:r>
              <a:rPr lang="es-ES" sz="3600" b="1" i="1" dirty="0"/>
              <a:t>“… ni jactancioso ni orgulloso.” </a:t>
            </a:r>
            <a:r>
              <a:rPr lang="es-ES" sz="3600" b="1" dirty="0"/>
              <a:t>(NVI)</a:t>
            </a:r>
            <a:endParaRPr lang="en-US" sz="3600" b="1" dirty="0"/>
          </a:p>
          <a:p>
            <a:pPr marL="0" indent="0">
              <a:buNone/>
            </a:pPr>
            <a:r>
              <a:rPr lang="es-US" sz="3600" b="1" i="1" dirty="0"/>
              <a:t>“… ni se cree más que nadie. No es orgulloso.” </a:t>
            </a:r>
            <a:r>
              <a:rPr lang="es-US" sz="3600" b="1" dirty="0"/>
              <a:t>(TLA) </a:t>
            </a:r>
            <a:endParaRPr lang="en-US" sz="3600" b="1" dirty="0"/>
          </a:p>
        </p:txBody>
      </p:sp>
    </p:spTree>
    <p:extLst>
      <p:ext uri="{BB962C8B-B14F-4D97-AF65-F5344CB8AC3E}">
        <p14:creationId xmlns:p14="http://schemas.microsoft.com/office/powerpoint/2010/main" val="3598343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2383AA9-7560-4797-A6CB-F19AAD6197F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BF3EF8B0-77BF-4B0A-8851-C6544AF41C8B}"/>
              </a:ext>
            </a:extLst>
          </p:cNvPr>
          <p:cNvSpPr>
            <a:spLocks noGrp="1"/>
          </p:cNvSpPr>
          <p:nvPr>
            <p:ph idx="1"/>
          </p:nvPr>
        </p:nvSpPr>
        <p:spPr>
          <a:xfrm>
            <a:off x="838200" y="365125"/>
            <a:ext cx="10515600" cy="5811838"/>
          </a:xfrm>
        </p:spPr>
        <p:txBody>
          <a:bodyPr>
            <a:normAutofit/>
          </a:bodyPr>
          <a:lstStyle/>
          <a:p>
            <a:pPr marL="0" indent="0">
              <a:buNone/>
            </a:pPr>
            <a:r>
              <a:rPr lang="es-ES" sz="3600" b="1" dirty="0">
                <a:solidFill>
                  <a:srgbClr val="0070C0"/>
                </a:solidFill>
              </a:rPr>
              <a:t>EL AMOR ES HUMILDE</a:t>
            </a:r>
          </a:p>
          <a:p>
            <a:pPr marL="0" indent="0">
              <a:buNone/>
            </a:pPr>
            <a:endParaRPr lang="es-ES" sz="3600" b="1" dirty="0"/>
          </a:p>
          <a:p>
            <a:pPr marL="0" indent="0" algn="ctr">
              <a:buNone/>
            </a:pPr>
            <a:r>
              <a:rPr lang="es-US" sz="3600" b="1" i="1" dirty="0"/>
              <a:t>“Seis cosas aborrece Jehová, Y aun siete abomina su alma: </a:t>
            </a:r>
            <a:r>
              <a:rPr lang="es-US" sz="3600" b="1" i="1" baseline="30000" dirty="0"/>
              <a:t> </a:t>
            </a:r>
            <a:r>
              <a:rPr lang="es-US" sz="3600" b="1" i="1" dirty="0"/>
              <a:t>Los ojos altivos, la lengua mentirosa, Las manos derramadoras de sangre inocente, El corazón que maquina pensamientos inicuos, Los pies presurosos para correr al mal, El testigo falso que habla mentiras, Y el que siembra discordia entre hermanos.” </a:t>
            </a:r>
            <a:r>
              <a:rPr lang="es-US" sz="3200" b="1" dirty="0" err="1"/>
              <a:t>Pv</a:t>
            </a:r>
            <a:r>
              <a:rPr lang="es-US" sz="3200" b="1" dirty="0"/>
              <a:t>. 6:16-19 </a:t>
            </a:r>
            <a:endParaRPr lang="en-US" sz="3600" b="1" dirty="0"/>
          </a:p>
        </p:txBody>
      </p:sp>
    </p:spTree>
    <p:extLst>
      <p:ext uri="{BB962C8B-B14F-4D97-AF65-F5344CB8AC3E}">
        <p14:creationId xmlns:p14="http://schemas.microsoft.com/office/powerpoint/2010/main" val="1453751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363C20-B6F8-4867-A643-D706B0BAA88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FAC63CD6-0113-4517-B75F-ADEFB466B1DD}"/>
              </a:ext>
            </a:extLst>
          </p:cNvPr>
          <p:cNvSpPr>
            <a:spLocks noGrp="1"/>
          </p:cNvSpPr>
          <p:nvPr>
            <p:ph idx="1"/>
          </p:nvPr>
        </p:nvSpPr>
        <p:spPr>
          <a:xfrm>
            <a:off x="838200" y="365125"/>
            <a:ext cx="10515600" cy="5811838"/>
          </a:xfrm>
        </p:spPr>
        <p:txBody>
          <a:bodyPr>
            <a:normAutofit/>
          </a:bodyPr>
          <a:lstStyle/>
          <a:p>
            <a:pPr marL="0" indent="0">
              <a:buNone/>
            </a:pPr>
            <a:r>
              <a:rPr lang="es-ES" sz="3200" b="1" dirty="0">
                <a:solidFill>
                  <a:srgbClr val="0070C0"/>
                </a:solidFill>
              </a:rPr>
              <a:t>¿QUÉ ES LA HUMILDAD? </a:t>
            </a:r>
          </a:p>
          <a:p>
            <a:pPr marL="0" indent="0">
              <a:buNone/>
            </a:pPr>
            <a:endParaRPr lang="es-ES" sz="3200" b="1" dirty="0"/>
          </a:p>
          <a:p>
            <a:pPr marL="0" indent="0">
              <a:buNone/>
            </a:pPr>
            <a:r>
              <a:rPr lang="es-US" sz="3200" dirty="0"/>
              <a:t>Proviene del termino griego: “</a:t>
            </a:r>
            <a:r>
              <a:rPr lang="es-US" sz="3200" dirty="0" err="1"/>
              <a:t>Tapeinophrosyne</a:t>
            </a:r>
            <a:r>
              <a:rPr lang="es-US" sz="3200" dirty="0"/>
              <a:t>” </a:t>
            </a:r>
          </a:p>
          <a:p>
            <a:pPr marL="0" indent="0">
              <a:buNone/>
            </a:pPr>
            <a:endParaRPr lang="es-US" sz="3200" b="1" dirty="0"/>
          </a:p>
          <a:p>
            <a:pPr marL="0" indent="0">
              <a:buNone/>
            </a:pPr>
            <a:r>
              <a:rPr lang="es-US" sz="3200" b="1" dirty="0" err="1"/>
              <a:t>Tapeineo</a:t>
            </a:r>
            <a:r>
              <a:rPr lang="es-US" sz="3200" dirty="0"/>
              <a:t>, que significa bajo. </a:t>
            </a:r>
          </a:p>
          <a:p>
            <a:pPr marL="0" indent="0">
              <a:buNone/>
            </a:pPr>
            <a:r>
              <a:rPr lang="es-US" sz="3200" b="1" dirty="0" err="1"/>
              <a:t>Phroneo</a:t>
            </a:r>
            <a:r>
              <a:rPr lang="es-US" sz="3200" dirty="0"/>
              <a:t>, que significa pensar o juzgar. </a:t>
            </a:r>
          </a:p>
          <a:p>
            <a:pPr marL="0" indent="0">
              <a:buNone/>
            </a:pPr>
            <a:endParaRPr lang="es-US" sz="3200" dirty="0"/>
          </a:p>
          <a:p>
            <a:pPr marL="0" indent="0">
              <a:buNone/>
            </a:pPr>
            <a:r>
              <a:rPr lang="es-US" sz="3200" dirty="0"/>
              <a:t>La combinación de las dos palabras significa: piense de si mismo bajo. Piense de usted mismo como alguien que no es importante. </a:t>
            </a:r>
            <a:endParaRPr lang="en-US" sz="3200" dirty="0"/>
          </a:p>
        </p:txBody>
      </p:sp>
    </p:spTree>
    <p:extLst>
      <p:ext uri="{BB962C8B-B14F-4D97-AF65-F5344CB8AC3E}">
        <p14:creationId xmlns:p14="http://schemas.microsoft.com/office/powerpoint/2010/main" val="3741055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95AEC7-45A6-48C1-9DB1-94E69ABE08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6E1C8C49-13FB-4B9D-9C7E-35423B5C06B1}"/>
              </a:ext>
            </a:extLst>
          </p:cNvPr>
          <p:cNvSpPr>
            <a:spLocks noGrp="1"/>
          </p:cNvSpPr>
          <p:nvPr>
            <p:ph idx="1"/>
          </p:nvPr>
        </p:nvSpPr>
        <p:spPr>
          <a:xfrm>
            <a:off x="838200" y="365125"/>
            <a:ext cx="10515600" cy="5811838"/>
          </a:xfrm>
        </p:spPr>
        <p:txBody>
          <a:bodyPr/>
          <a:lstStyle/>
          <a:p>
            <a:pPr marL="0" indent="0" algn="ctr">
              <a:buNone/>
            </a:pPr>
            <a:r>
              <a:rPr lang="es-ES" sz="4000" b="1" i="1" dirty="0"/>
              <a:t>“Digo, pues, por la gracia que me es dada, a cada cual que está entre vosotros, que </a:t>
            </a:r>
            <a:r>
              <a:rPr lang="es-ES" sz="4000" b="1" i="1" dirty="0">
                <a:solidFill>
                  <a:srgbClr val="0070C0"/>
                </a:solidFill>
              </a:rPr>
              <a:t>no tenga más alto concepto de sí</a:t>
            </a:r>
            <a:r>
              <a:rPr lang="es-ES" sz="4000" b="1" i="1" dirty="0"/>
              <a:t> que el que debe tener, sino que piense de sí con cordura, conforme a la medida de fe que Dios repartió a cada uno”. </a:t>
            </a:r>
            <a:r>
              <a:rPr lang="es-ES" b="1" dirty="0" err="1"/>
              <a:t>Rom</a:t>
            </a:r>
            <a:r>
              <a:rPr lang="es-ES" b="1" dirty="0"/>
              <a:t> 12:3 </a:t>
            </a:r>
            <a:endParaRPr lang="en-US" b="1" dirty="0"/>
          </a:p>
        </p:txBody>
      </p:sp>
    </p:spTree>
    <p:extLst>
      <p:ext uri="{BB962C8B-B14F-4D97-AF65-F5344CB8AC3E}">
        <p14:creationId xmlns:p14="http://schemas.microsoft.com/office/powerpoint/2010/main" val="3735021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BBA47AD-CFA5-4FE7-AED9-E4E446CAFEB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C4D2F7B9-80AB-44EA-B004-3C742A068AD7}"/>
              </a:ext>
            </a:extLst>
          </p:cNvPr>
          <p:cNvSpPr>
            <a:spLocks noGrp="1"/>
          </p:cNvSpPr>
          <p:nvPr>
            <p:ph idx="1"/>
          </p:nvPr>
        </p:nvSpPr>
        <p:spPr>
          <a:xfrm>
            <a:off x="175364" y="365125"/>
            <a:ext cx="11924778" cy="5811838"/>
          </a:xfrm>
        </p:spPr>
        <p:txBody>
          <a:bodyPr>
            <a:normAutofit lnSpcReduction="10000"/>
          </a:bodyPr>
          <a:lstStyle/>
          <a:p>
            <a:pPr lvl="0">
              <a:buFont typeface="Wingdings" panose="05000000000000000000" pitchFamily="2" charset="2"/>
              <a:buChar char="Ø"/>
            </a:pPr>
            <a:r>
              <a:rPr lang="es-ES" sz="3200" dirty="0"/>
              <a:t>Ser humilde es reconocer los DEFECTOS que tengo, y reconocer también mis CUALIDADES. </a:t>
            </a:r>
          </a:p>
          <a:p>
            <a:pPr lvl="0">
              <a:buFont typeface="Wingdings" panose="05000000000000000000" pitchFamily="2" charset="2"/>
              <a:buChar char="Ø"/>
            </a:pPr>
            <a:endParaRPr lang="es-ES" sz="3200" dirty="0"/>
          </a:p>
          <a:p>
            <a:pPr lvl="0">
              <a:buFont typeface="Wingdings" panose="05000000000000000000" pitchFamily="2" charset="2"/>
              <a:buChar char="Ø"/>
            </a:pPr>
            <a:r>
              <a:rPr lang="es-ES" sz="3200" dirty="0"/>
              <a:t>La humildad significa pensar en otros y olvidarse de uno mismo. La humildad es olvidarse de sí mismo. </a:t>
            </a:r>
          </a:p>
          <a:p>
            <a:pPr lvl="0">
              <a:buFont typeface="Wingdings" panose="05000000000000000000" pitchFamily="2" charset="2"/>
              <a:buChar char="Ø"/>
            </a:pPr>
            <a:endParaRPr lang="es-ES" sz="3200" dirty="0"/>
          </a:p>
          <a:p>
            <a:pPr lvl="0">
              <a:buFont typeface="Wingdings" panose="05000000000000000000" pitchFamily="2" charset="2"/>
              <a:buChar char="Ø"/>
            </a:pPr>
            <a:r>
              <a:rPr lang="es-ES" sz="3200" dirty="0"/>
              <a:t>Una persona humilde no se siente el centro de todo. Sabe prestar atención y ponerse en el lugar del otro. </a:t>
            </a:r>
          </a:p>
          <a:p>
            <a:pPr lvl="0">
              <a:buFont typeface="Wingdings" panose="05000000000000000000" pitchFamily="2" charset="2"/>
              <a:buChar char="Ø"/>
            </a:pPr>
            <a:endParaRPr lang="es-ES" sz="3200" b="1" dirty="0"/>
          </a:p>
          <a:p>
            <a:pPr lvl="0">
              <a:buFont typeface="Wingdings" panose="05000000000000000000" pitchFamily="2" charset="2"/>
              <a:buChar char="Ø"/>
            </a:pPr>
            <a:r>
              <a:rPr lang="es-ES" sz="3200" b="1" dirty="0"/>
              <a:t>La humildad es la base</a:t>
            </a:r>
            <a:r>
              <a:rPr lang="es-ES" sz="3200" dirty="0"/>
              <a:t>, indispensable para cualquier tipo de relación humana estable, sea en el noviazgo, en el matrimonio, en la familia, en el trabajo, en un equipo, en todo.</a:t>
            </a:r>
            <a:endParaRPr lang="en-US" sz="3200" dirty="0"/>
          </a:p>
        </p:txBody>
      </p:sp>
    </p:spTree>
    <p:extLst>
      <p:ext uri="{BB962C8B-B14F-4D97-AF65-F5344CB8AC3E}">
        <p14:creationId xmlns:p14="http://schemas.microsoft.com/office/powerpoint/2010/main" val="621151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EA3A07-3334-44A5-B030-DD2B4931824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D86D37D3-5942-4394-B9D2-BD968E351A5E}"/>
              </a:ext>
            </a:extLst>
          </p:cNvPr>
          <p:cNvSpPr>
            <a:spLocks noGrp="1"/>
          </p:cNvSpPr>
          <p:nvPr>
            <p:ph idx="1"/>
          </p:nvPr>
        </p:nvSpPr>
        <p:spPr>
          <a:xfrm>
            <a:off x="838200" y="365125"/>
            <a:ext cx="10515600" cy="5811838"/>
          </a:xfrm>
        </p:spPr>
        <p:txBody>
          <a:bodyPr>
            <a:normAutofit/>
          </a:bodyPr>
          <a:lstStyle/>
          <a:p>
            <a:pPr marL="0" indent="0">
              <a:buNone/>
            </a:pPr>
            <a:r>
              <a:rPr lang="es-ES" sz="3600" b="1" i="1" dirty="0"/>
              <a:t>“Hijitos míos, no amemos de palabra ni de lengua, sino de hecho y en verdad”.</a:t>
            </a:r>
            <a:r>
              <a:rPr lang="es-ES" sz="3600" b="1" dirty="0"/>
              <a:t> </a:t>
            </a:r>
            <a:r>
              <a:rPr lang="es-ES" b="1" dirty="0"/>
              <a:t>1 Juan 3:18 </a:t>
            </a:r>
            <a:endParaRPr lang="es-ES" sz="3600" b="1" dirty="0"/>
          </a:p>
          <a:p>
            <a:pPr marL="0" indent="0">
              <a:buNone/>
            </a:pPr>
            <a:endParaRPr lang="es-ES" sz="3600" b="1" dirty="0"/>
          </a:p>
          <a:p>
            <a:pPr marL="0" indent="0">
              <a:buNone/>
            </a:pPr>
            <a:r>
              <a:rPr lang="es-ES" sz="3600" b="1" dirty="0">
                <a:solidFill>
                  <a:srgbClr val="FF0000"/>
                </a:solidFill>
              </a:rPr>
              <a:t>Practique dar la preferencia a otros. </a:t>
            </a:r>
          </a:p>
          <a:p>
            <a:pPr marL="0" indent="0">
              <a:buNone/>
            </a:pPr>
            <a:endParaRPr lang="es-ES" sz="3600" b="1" dirty="0"/>
          </a:p>
          <a:p>
            <a:pPr marL="0" indent="0">
              <a:buNone/>
            </a:pPr>
            <a:r>
              <a:rPr lang="es-ES" sz="3600" b="1" i="1" dirty="0"/>
              <a:t>“Amaos los unos a los otros con amor fraternal; en cuanto a honra, prefiriéndoos los unos a los otros” </a:t>
            </a:r>
            <a:r>
              <a:rPr lang="es-ES" b="1" dirty="0" err="1"/>
              <a:t>Rom</a:t>
            </a:r>
            <a:r>
              <a:rPr lang="es-ES" b="1" dirty="0"/>
              <a:t> 12:10 </a:t>
            </a:r>
            <a:endParaRPr lang="en-US" sz="3600" b="1" dirty="0"/>
          </a:p>
        </p:txBody>
      </p:sp>
    </p:spTree>
    <p:extLst>
      <p:ext uri="{BB962C8B-B14F-4D97-AF65-F5344CB8AC3E}">
        <p14:creationId xmlns:p14="http://schemas.microsoft.com/office/powerpoint/2010/main" val="1957199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FDA0A0F-8A65-42E8-A84D-1A882BE8780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02C14054-C883-408F-987E-381990C93FB7}"/>
              </a:ext>
            </a:extLst>
          </p:cNvPr>
          <p:cNvSpPr>
            <a:spLocks noGrp="1"/>
          </p:cNvSpPr>
          <p:nvPr>
            <p:ph idx="1"/>
          </p:nvPr>
        </p:nvSpPr>
        <p:spPr>
          <a:xfrm>
            <a:off x="838200" y="365125"/>
            <a:ext cx="10515600" cy="5811838"/>
          </a:xfrm>
        </p:spPr>
        <p:txBody>
          <a:bodyPr/>
          <a:lstStyle/>
          <a:p>
            <a:pPr marL="0" indent="0">
              <a:buNone/>
            </a:pPr>
            <a:r>
              <a:rPr lang="es-US" sz="3200" b="1" i="1" dirty="0"/>
              <a:t>“Nada hagáis por contienda o por vanagloria; </a:t>
            </a:r>
            <a:r>
              <a:rPr lang="es-US" sz="3200" b="1" i="1" dirty="0">
                <a:solidFill>
                  <a:srgbClr val="0070C0"/>
                </a:solidFill>
              </a:rPr>
              <a:t>antes bien con humildad, estimando cada uno a los demás como superiores a él mismo;</a:t>
            </a:r>
            <a:r>
              <a:rPr lang="es-US" sz="3200" b="1" i="1" baseline="30000" dirty="0">
                <a:solidFill>
                  <a:srgbClr val="0070C0"/>
                </a:solidFill>
              </a:rPr>
              <a:t> </a:t>
            </a:r>
            <a:r>
              <a:rPr lang="es-US" sz="3200" b="1" i="1" dirty="0">
                <a:solidFill>
                  <a:srgbClr val="0070C0"/>
                </a:solidFill>
              </a:rPr>
              <a:t>no mirando cada uno por lo suyo propio, sino cada cual también por lo de los otros.</a:t>
            </a:r>
            <a:r>
              <a:rPr lang="es-US" sz="3200" b="1" i="1" dirty="0"/>
              <a:t> Haya, pues, en vosotros este sentir que hubo también en Cristo Jesús, el cual, siendo en forma de Dios, no estimó el ser igual a Dios como cosa a que aferrarse, sino que se despojó a sí mismo, tomando forma de siervo, hecho semejante a los hombres; y estando en la condición de hombre, se humilló a sí mismo, haciéndose obediente hasta la muerte, y muerte</a:t>
            </a:r>
            <a:r>
              <a:rPr lang="es-US" sz="3200" b="1" dirty="0"/>
              <a:t> de cruz.”  </a:t>
            </a:r>
            <a:r>
              <a:rPr lang="es-US" dirty="0" err="1"/>
              <a:t>Filip</a:t>
            </a:r>
            <a:r>
              <a:rPr lang="es-US" dirty="0"/>
              <a:t> 2:3-8 </a:t>
            </a:r>
            <a:endParaRPr lang="en-US" dirty="0"/>
          </a:p>
        </p:txBody>
      </p:sp>
    </p:spTree>
    <p:extLst>
      <p:ext uri="{BB962C8B-B14F-4D97-AF65-F5344CB8AC3E}">
        <p14:creationId xmlns:p14="http://schemas.microsoft.com/office/powerpoint/2010/main" val="2031520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1104</TotalTime>
  <Words>806</Words>
  <Application>Microsoft Office PowerPoint</Application>
  <PresentationFormat>Widescreen</PresentationFormat>
  <Paragraphs>75</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Arturo Polo</dc:creator>
  <cp:lastModifiedBy>Audiovisual</cp:lastModifiedBy>
  <cp:revision>15</cp:revision>
  <dcterms:created xsi:type="dcterms:W3CDTF">2019-02-16T04:49:10Z</dcterms:created>
  <dcterms:modified xsi:type="dcterms:W3CDTF">2019-02-17T14:04:08Z</dcterms:modified>
</cp:coreProperties>
</file>