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7" r:id="rId3"/>
    <p:sldId id="270" r:id="rId4"/>
    <p:sldId id="272" r:id="rId5"/>
    <p:sldId id="273" r:id="rId6"/>
    <p:sldId id="260" r:id="rId7"/>
    <p:sldId id="265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DBBC9B-DDF9-4BA0-862D-2ED590C5AE92}" v="16" dt="2019-03-24T13:17:03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4" d="100"/>
          <a:sy n="64" d="100"/>
        </p:scale>
        <p:origin x="4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mando Espinoza" userId="28b2c341-9713-4dfe-9eab-4b4b99017295" providerId="ADAL" clId="{41DBBC9B-DDF9-4BA0-862D-2ED590C5AE92}"/>
    <pc:docChg chg="custSel addSld delSld modSld sldOrd">
      <pc:chgData name="Armando Espinoza" userId="28b2c341-9713-4dfe-9eab-4b4b99017295" providerId="ADAL" clId="{41DBBC9B-DDF9-4BA0-862D-2ED590C5AE92}" dt="2019-03-24T13:17:03.176" v="17" actId="6549"/>
      <pc:docMkLst>
        <pc:docMk/>
      </pc:docMkLst>
      <pc:sldChg chg="ord">
        <pc:chgData name="Armando Espinoza" userId="28b2c341-9713-4dfe-9eab-4b4b99017295" providerId="ADAL" clId="{41DBBC9B-DDF9-4BA0-862D-2ED590C5AE92}" dt="2019-03-24T13:07:16.945" v="8"/>
        <pc:sldMkLst>
          <pc:docMk/>
          <pc:sldMk cId="122954253" sldId="256"/>
        </pc:sldMkLst>
      </pc:sldChg>
      <pc:sldChg chg="modSp modAnim">
        <pc:chgData name="Armando Espinoza" userId="28b2c341-9713-4dfe-9eab-4b4b99017295" providerId="ADAL" clId="{41DBBC9B-DDF9-4BA0-862D-2ED590C5AE92}" dt="2019-03-24T13:17:03.176" v="17" actId="6549"/>
        <pc:sldMkLst>
          <pc:docMk/>
          <pc:sldMk cId="981677518" sldId="258"/>
        </pc:sldMkLst>
        <pc:spChg chg="mod">
          <ac:chgData name="Armando Espinoza" userId="28b2c341-9713-4dfe-9eab-4b4b99017295" providerId="ADAL" clId="{41DBBC9B-DDF9-4BA0-862D-2ED590C5AE92}" dt="2019-03-24T13:17:03.176" v="17" actId="6549"/>
          <ac:spMkLst>
            <pc:docMk/>
            <pc:sldMk cId="981677518" sldId="258"/>
            <ac:spMk id="3" creationId="{00000000-0000-0000-0000-000000000000}"/>
          </ac:spMkLst>
        </pc:spChg>
      </pc:sldChg>
      <pc:sldChg chg="modSp modAnim">
        <pc:chgData name="Armando Espinoza" userId="28b2c341-9713-4dfe-9eab-4b4b99017295" providerId="ADAL" clId="{41DBBC9B-DDF9-4BA0-862D-2ED590C5AE92}" dt="2019-03-24T13:15:47.224" v="16" actId="6549"/>
        <pc:sldMkLst>
          <pc:docMk/>
          <pc:sldMk cId="3970666433" sldId="259"/>
        </pc:sldMkLst>
        <pc:spChg chg="mod">
          <ac:chgData name="Armando Espinoza" userId="28b2c341-9713-4dfe-9eab-4b4b99017295" providerId="ADAL" clId="{41DBBC9B-DDF9-4BA0-862D-2ED590C5AE92}" dt="2019-03-24T13:15:47.224" v="16" actId="6549"/>
          <ac:spMkLst>
            <pc:docMk/>
            <pc:sldMk cId="3970666433" sldId="259"/>
            <ac:spMk id="3" creationId="{00000000-0000-0000-0000-000000000000}"/>
          </ac:spMkLst>
        </pc:spChg>
      </pc:sldChg>
      <pc:sldChg chg="delSp">
        <pc:chgData name="Armando Espinoza" userId="28b2c341-9713-4dfe-9eab-4b4b99017295" providerId="ADAL" clId="{41DBBC9B-DDF9-4BA0-862D-2ED590C5AE92}" dt="2019-03-24T13:01:02.273" v="0" actId="478"/>
        <pc:sldMkLst>
          <pc:docMk/>
          <pc:sldMk cId="2425404384" sldId="271"/>
        </pc:sldMkLst>
        <pc:spChg chg="del">
          <ac:chgData name="Armando Espinoza" userId="28b2c341-9713-4dfe-9eab-4b4b99017295" providerId="ADAL" clId="{41DBBC9B-DDF9-4BA0-862D-2ED590C5AE92}" dt="2019-03-24T13:01:02.273" v="0" actId="478"/>
          <ac:spMkLst>
            <pc:docMk/>
            <pc:sldMk cId="2425404384" sldId="271"/>
            <ac:spMk id="2" creationId="{E8689DCE-E383-48FF-931D-5007F1529CED}"/>
          </ac:spMkLst>
        </pc:spChg>
        <pc:spChg chg="del">
          <ac:chgData name="Armando Espinoza" userId="28b2c341-9713-4dfe-9eab-4b4b99017295" providerId="ADAL" clId="{41DBBC9B-DDF9-4BA0-862D-2ED590C5AE92}" dt="2019-03-24T13:01:02.273" v="0" actId="478"/>
          <ac:spMkLst>
            <pc:docMk/>
            <pc:sldMk cId="2425404384" sldId="271"/>
            <ac:spMk id="3" creationId="{2E443986-1B75-4BC0-AB56-86ED2427BF30}"/>
          </ac:spMkLst>
        </pc:spChg>
      </pc:sldChg>
      <pc:sldChg chg="add del ord">
        <pc:chgData name="Armando Espinoza" userId="28b2c341-9713-4dfe-9eab-4b4b99017295" providerId="ADAL" clId="{41DBBC9B-DDF9-4BA0-862D-2ED590C5AE92}" dt="2019-03-24T13:04:42.896" v="4" actId="2696"/>
        <pc:sldMkLst>
          <pc:docMk/>
          <pc:sldMk cId="618293564" sldId="272"/>
        </pc:sldMkLst>
      </pc:sldChg>
      <pc:sldChg chg="add modTransition">
        <pc:chgData name="Armando Espinoza" userId="28b2c341-9713-4dfe-9eab-4b4b99017295" providerId="ADAL" clId="{41DBBC9B-DDF9-4BA0-862D-2ED590C5AE92}" dt="2019-03-24T13:15:18.415" v="10"/>
        <pc:sldMkLst>
          <pc:docMk/>
          <pc:sldMk cId="4068104979" sldId="272"/>
        </pc:sldMkLst>
      </pc:sldChg>
      <pc:sldChg chg="add modTransition">
        <pc:chgData name="Armando Espinoza" userId="28b2c341-9713-4dfe-9eab-4b4b99017295" providerId="ADAL" clId="{41DBBC9B-DDF9-4BA0-862D-2ED590C5AE92}" dt="2019-03-24T13:15:36.512" v="13"/>
        <pc:sldMkLst>
          <pc:docMk/>
          <pc:sldMk cId="224755121" sldId="27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733A-C390-4241-9EEA-3B51791225BF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436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733A-C390-4241-9EEA-3B51791225BF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733A-C390-4241-9EEA-3B51791225BF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986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733A-C390-4241-9EEA-3B51791225BF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23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733A-C390-4241-9EEA-3B51791225BF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53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733A-C390-4241-9EEA-3B51791225BF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20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733A-C390-4241-9EEA-3B51791225BF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040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733A-C390-4241-9EEA-3B51791225BF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98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733A-C390-4241-9EEA-3B51791225BF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631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733A-C390-4241-9EEA-3B51791225BF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11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733A-C390-4241-9EEA-3B51791225BF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83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C733A-C390-4241-9EEA-3B51791225BF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71D28-4987-4DDF-ADB7-99FD3AC6D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0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5404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01879-593D-4A48-824F-886E97021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2252C-3C2A-4584-80E5-EC53AA3E2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88900"/>
            <a:ext cx="11988800" cy="6769099"/>
          </a:xfrm>
        </p:spPr>
        <p:txBody>
          <a:bodyPr/>
          <a:lstStyle/>
          <a:p>
            <a:pPr marL="0" indent="0">
              <a:buNone/>
            </a:pPr>
            <a:r>
              <a:rPr lang="es-ES" sz="3200" b="1" dirty="0">
                <a:solidFill>
                  <a:srgbClr val="FF0000"/>
                </a:solidFill>
              </a:rPr>
              <a:t>CONCLUSION: </a:t>
            </a:r>
          </a:p>
          <a:p>
            <a:pPr marL="0" indent="0">
              <a:buNone/>
            </a:pPr>
            <a:endParaRPr lang="es-ES" sz="32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sz="3200" b="1" dirty="0"/>
              <a:t>¿Cuántas veces tengo que perdonar?</a:t>
            </a:r>
          </a:p>
          <a:p>
            <a:pPr marL="514350" indent="-514350">
              <a:buFont typeface="+mj-lt"/>
              <a:buAutoNum type="arabicPeriod"/>
            </a:pPr>
            <a:endParaRPr lang="es-ES" sz="3200" b="1" dirty="0"/>
          </a:p>
          <a:p>
            <a:pPr marL="0" indent="0">
              <a:buNone/>
            </a:pPr>
            <a:r>
              <a:rPr lang="es-ES" sz="3200" b="1" i="1" dirty="0"/>
              <a:t>"Pedro le preguntó a Jesús,  Señor, ¿cuántas veces tengo que perdonar a alguien que peca contra mí? ¿Siete veces? No, Jesús le contestó. Setenta veces siete." </a:t>
            </a:r>
            <a:r>
              <a:rPr lang="es-ES" sz="3200" b="1" dirty="0"/>
              <a:t>Mt. 18:21-22 </a:t>
            </a:r>
          </a:p>
          <a:p>
            <a:pPr marL="0" indent="0">
              <a:buNone/>
            </a:pPr>
            <a:endParaRPr lang="es-ES" sz="3200" b="1" dirty="0"/>
          </a:p>
          <a:p>
            <a:pPr marL="0" indent="0">
              <a:buNone/>
            </a:pPr>
            <a:r>
              <a:rPr lang="es-ES" sz="3200" b="1" dirty="0"/>
              <a:t>2.   Dios lo ha perdonado. Recuerda la oración del Padrenuestro.      </a:t>
            </a:r>
            <a:r>
              <a:rPr lang="es-ES" sz="3200" b="1" i="1" dirty="0"/>
              <a:t>“Padre perdóname así como nosotros perdonamos…”</a:t>
            </a:r>
            <a:endParaRPr lang="en-US" sz="3200" b="1" dirty="0"/>
          </a:p>
          <a:p>
            <a:pPr marL="514350" indent="-514350">
              <a:buFont typeface="+mj-lt"/>
              <a:buAutoNum type="arabicPeriod"/>
            </a:pPr>
            <a:endParaRPr lang="en-US" sz="3200" b="1" dirty="0"/>
          </a:p>
          <a:p>
            <a:pPr marL="0" indent="0">
              <a:buNone/>
            </a:pPr>
            <a:r>
              <a:rPr lang="es-ES" sz="3200" b="1" dirty="0"/>
              <a:t>3.    La amargura lo hace miserable. No funciona.</a:t>
            </a:r>
            <a:endParaRPr lang="en-US" sz="3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78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357C9-CF04-4295-9A23-B03C0A617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40E3E-80E3-43CE-877E-7C59906AC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 algn="ctr">
              <a:buNone/>
            </a:pPr>
            <a:endParaRPr lang="es-ES" sz="72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s-ES" sz="7200" b="1" dirty="0">
                <a:solidFill>
                  <a:srgbClr val="00B050"/>
                </a:solidFill>
              </a:rPr>
              <a:t>¿Hay alguien a quien tienes que pedirle perdón?</a:t>
            </a:r>
            <a:endParaRPr lang="en-US" sz="7200" b="1" dirty="0">
              <a:solidFill>
                <a:srgbClr val="00B05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62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ES" sz="5400" dirty="0"/>
              <a:t> </a:t>
            </a:r>
            <a:endParaRPr lang="en-US" sz="5400" dirty="0"/>
          </a:p>
          <a:p>
            <a:pPr marL="0" indent="0" algn="ctr">
              <a:buNone/>
            </a:pPr>
            <a:r>
              <a:rPr lang="es-ES" sz="8000" b="1" dirty="0"/>
              <a:t>EL AMOR NO GUARDA RENCOR</a:t>
            </a:r>
            <a:endParaRPr lang="en-US" sz="8000" dirty="0"/>
          </a:p>
          <a:p>
            <a:pPr marL="0" indent="0" algn="ctr">
              <a:buNone/>
            </a:pPr>
            <a:r>
              <a:rPr lang="es-ES" sz="5400" dirty="0"/>
              <a:t> </a:t>
            </a:r>
            <a:r>
              <a:rPr lang="es-ES" sz="5400" b="1" i="1" dirty="0"/>
              <a:t>"El amor no guarda rencor…”</a:t>
            </a:r>
            <a:r>
              <a:rPr lang="es-ES" sz="5400" b="1" dirty="0"/>
              <a:t> </a:t>
            </a:r>
          </a:p>
          <a:p>
            <a:pPr marL="0" indent="0" algn="ctr">
              <a:buNone/>
            </a:pPr>
            <a:r>
              <a:rPr lang="es-ES" sz="5400" b="1" dirty="0"/>
              <a:t> </a:t>
            </a:r>
            <a:r>
              <a:rPr lang="es-ES" sz="3600" dirty="0"/>
              <a:t>(1Cor. 13:5)</a:t>
            </a:r>
            <a:endParaRPr lang="en-US" sz="3600" dirty="0"/>
          </a:p>
          <a:p>
            <a:pPr marL="0" indent="0">
              <a:buNone/>
            </a:pPr>
            <a:endParaRPr lang="en-US" sz="5400" dirty="0"/>
          </a:p>
          <a:p>
            <a:pPr marL="0" indent="0" algn="ctr">
              <a:buNone/>
            </a:pPr>
            <a:endParaRPr lang="en-US" sz="4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618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03442-B42D-4A87-914F-FF6B4C95D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98844-E75E-448E-B2D3-BF85276B8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b="1" dirty="0"/>
              <a:t> </a:t>
            </a:r>
            <a:r>
              <a:rPr lang="es-ES" sz="3900" b="1" i="1" dirty="0"/>
              <a:t>“El amor… no lleva un registro de las ofensas recibidas” </a:t>
            </a:r>
            <a:r>
              <a:rPr lang="es-ES" sz="3900" b="1" dirty="0"/>
              <a:t>(1 </a:t>
            </a:r>
            <a:r>
              <a:rPr lang="es-ES" sz="3900" b="1" dirty="0" err="1"/>
              <a:t>Cor</a:t>
            </a:r>
            <a:r>
              <a:rPr lang="es-ES" sz="3900" b="1" dirty="0"/>
              <a:t>. 13:5) NTV</a:t>
            </a:r>
            <a:endParaRPr lang="en-US" sz="3900" b="1" dirty="0"/>
          </a:p>
          <a:p>
            <a:pPr marL="0" indent="0">
              <a:buNone/>
            </a:pPr>
            <a:endParaRPr lang="es-ES" sz="3900" b="1" i="1" dirty="0"/>
          </a:p>
          <a:p>
            <a:pPr marL="0" indent="0" algn="ctr">
              <a:buNone/>
            </a:pPr>
            <a:r>
              <a:rPr lang="es-ES" sz="3900" b="1" i="1" dirty="0"/>
              <a:t>“El amor… no se pasa la vida recordando lo malo que otros le han hecho”.</a:t>
            </a:r>
            <a:r>
              <a:rPr lang="es-ES" sz="3900" b="1" dirty="0"/>
              <a:t> (1 </a:t>
            </a:r>
            <a:r>
              <a:rPr lang="es-ES" sz="3900" b="1" dirty="0" err="1"/>
              <a:t>Cor</a:t>
            </a:r>
            <a:r>
              <a:rPr lang="es-ES" sz="3900" b="1" dirty="0"/>
              <a:t>. 13:5) TLA</a:t>
            </a:r>
          </a:p>
          <a:p>
            <a:pPr marL="0" indent="0" algn="ctr">
              <a:buNone/>
            </a:pPr>
            <a:endParaRPr lang="es-ES" sz="39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sz="3900" b="1" dirty="0">
                <a:solidFill>
                  <a:srgbClr val="FF0000"/>
                </a:solidFill>
              </a:rPr>
              <a:t>Rencor: </a:t>
            </a:r>
            <a:r>
              <a:rPr lang="es-ES" sz="3900" b="1" dirty="0"/>
              <a:t>Es enemistad, resentimiento, aborrecimiento y odio</a:t>
            </a:r>
            <a:r>
              <a:rPr lang="es-ES" sz="3600" b="1" dirty="0"/>
              <a:t> </a:t>
            </a:r>
            <a:endParaRPr lang="en-US" sz="36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16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6700"/>
            <a:ext cx="10515600" cy="5910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b="1" dirty="0">
                <a:solidFill>
                  <a:srgbClr val="FF0000"/>
                </a:solidFill>
              </a:rPr>
              <a:t>LO QUE NO ES EL PERDÓN </a:t>
            </a:r>
          </a:p>
          <a:p>
            <a:pPr marL="914400" indent="-914400">
              <a:buAutoNum type="arabicPeriod"/>
            </a:pPr>
            <a:r>
              <a:rPr lang="es-ES" sz="3600" b="1" i="1" dirty="0"/>
              <a:t>El perdón no es condicional</a:t>
            </a:r>
          </a:p>
          <a:p>
            <a:pPr marL="0" indent="0">
              <a:buNone/>
            </a:pPr>
            <a:r>
              <a:rPr lang="es-ES" sz="3600" b="1" dirty="0">
                <a:solidFill>
                  <a:srgbClr val="00B050"/>
                </a:solidFill>
              </a:rPr>
              <a:t>Una persona no debería de ser perdonada sino pide perdón.   (F)</a:t>
            </a:r>
            <a:endParaRPr lang="en-US" sz="36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s-ES" sz="3600" b="1" i="1" dirty="0"/>
          </a:p>
          <a:p>
            <a:pPr marL="0" indent="0">
              <a:buNone/>
            </a:pPr>
            <a:r>
              <a:rPr lang="es-ES" sz="3600" b="1" i="1" dirty="0"/>
              <a:t>2.  Perdonar no es minimizar la seriedad de la ofensa</a:t>
            </a:r>
          </a:p>
          <a:p>
            <a:pPr marL="0" indent="0">
              <a:buNone/>
            </a:pPr>
            <a:r>
              <a:rPr lang="es-ES" sz="3600" b="1" dirty="0">
                <a:solidFill>
                  <a:srgbClr val="00B050"/>
                </a:solidFill>
              </a:rPr>
              <a:t>Perdonar incluye minimizar la ofensa y el dolor que fue causado. (F)</a:t>
            </a:r>
            <a:endParaRPr lang="en-US" sz="3600" b="1" dirty="0">
              <a:solidFill>
                <a:srgbClr val="00B050"/>
              </a:solidFill>
            </a:endParaRPr>
          </a:p>
          <a:p>
            <a:pPr marL="914400" indent="-914400">
              <a:buFont typeface="Arial" panose="020B0604020202020204" pitchFamily="34" charset="0"/>
              <a:buAutoNum type="arabicPeriod"/>
            </a:pPr>
            <a:endParaRPr lang="es-ES" sz="3600" b="1" i="1" dirty="0"/>
          </a:p>
          <a:p>
            <a:pPr marL="914400" indent="-914400">
              <a:buAutoNum type="arabicPeriod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6810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203200"/>
            <a:ext cx="11531600" cy="64896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b="1" i="1" dirty="0"/>
              <a:t>3. Perdonar no es reestablecer una relación sin cambios positivos</a:t>
            </a:r>
            <a:r>
              <a:rPr lang="es-ES" sz="3600" dirty="0"/>
              <a:t>. </a:t>
            </a:r>
          </a:p>
          <a:p>
            <a:pPr marL="0" indent="0">
              <a:buNone/>
            </a:pPr>
            <a:r>
              <a:rPr lang="es-ES" sz="3600" b="1" dirty="0">
                <a:solidFill>
                  <a:srgbClr val="00B050"/>
                </a:solidFill>
              </a:rPr>
              <a:t>Perdonar incluye restaurar la confianza y reestablecer la relación. (F)</a:t>
            </a:r>
          </a:p>
          <a:p>
            <a:pPr marL="0" indent="0">
              <a:buNone/>
            </a:pPr>
            <a:r>
              <a:rPr lang="es-ES" sz="3600" b="1" i="1" dirty="0"/>
              <a:t>4. Perdonar no es olvidar lo que pasó</a:t>
            </a:r>
            <a:r>
              <a:rPr lang="es-ES" sz="3600" dirty="0"/>
              <a:t>. </a:t>
            </a:r>
          </a:p>
          <a:p>
            <a:pPr marL="0" indent="0">
              <a:buNone/>
            </a:pPr>
            <a:r>
              <a:rPr lang="es-ES" sz="3600" b="1" dirty="0">
                <a:solidFill>
                  <a:srgbClr val="00B050"/>
                </a:solidFill>
              </a:rPr>
              <a:t>No ha perdonado verdaderamente si todavía recuerda la ofensa. (F)</a:t>
            </a:r>
            <a:endParaRPr lang="en-US" sz="36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s-ES" sz="3600" b="1" dirty="0"/>
              <a:t>5. Perdonar no es mi derecho cuando no fui yo el que fue herido</a:t>
            </a:r>
            <a:r>
              <a:rPr lang="es-ES" sz="3600" dirty="0"/>
              <a:t>. </a:t>
            </a:r>
          </a:p>
          <a:p>
            <a:pPr marL="0" indent="0">
              <a:buNone/>
            </a:pPr>
            <a:r>
              <a:rPr lang="es-ES" sz="3600" b="1" dirty="0">
                <a:solidFill>
                  <a:srgbClr val="00B050"/>
                </a:solidFill>
              </a:rPr>
              <a:t>Cuando veo que alguien es ofendido entonces es mi deber perdonar al ofensor. (</a:t>
            </a:r>
            <a:r>
              <a:rPr lang="es-US" sz="3600" b="1" dirty="0">
                <a:solidFill>
                  <a:srgbClr val="00B050"/>
                </a:solidFill>
              </a:rPr>
              <a:t>F)</a:t>
            </a:r>
            <a:endParaRPr lang="en-US" sz="36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475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ES" sz="4000" b="1" dirty="0"/>
              <a:t>II.  </a:t>
            </a:r>
            <a:r>
              <a:rPr lang="es-ES" sz="4000" b="1" dirty="0">
                <a:solidFill>
                  <a:srgbClr val="FF0000"/>
                </a:solidFill>
              </a:rPr>
              <a:t>¿QUÉ ES EL PERDÓN VERDADERO?</a:t>
            </a:r>
          </a:p>
          <a:p>
            <a:endParaRPr lang="es-ES" sz="4000" b="1" dirty="0"/>
          </a:p>
          <a:p>
            <a:pPr marL="0" indent="0">
              <a:buNone/>
            </a:pPr>
            <a:r>
              <a:rPr lang="es-ES" sz="3600" b="1" u="sng" dirty="0"/>
              <a:t>El perdón desde el  punto de vista bíblico es</a:t>
            </a:r>
            <a:r>
              <a:rPr lang="es-ES" sz="3600" b="1" dirty="0"/>
              <a:t>: </a:t>
            </a:r>
          </a:p>
          <a:p>
            <a:pPr marL="0" indent="0">
              <a:buNone/>
            </a:pPr>
            <a:endParaRPr lang="es-ES" sz="3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s-ES" sz="3600" b="1" dirty="0"/>
              <a:t>Dejar ir el dolor. </a:t>
            </a:r>
            <a:endParaRPr lang="en-US" sz="3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s-ES" sz="3600" b="1" dirty="0"/>
              <a:t>Dejar ir la ofensa. </a:t>
            </a:r>
            <a:endParaRPr lang="en-US" sz="3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s-ES" sz="3600" b="1" dirty="0"/>
              <a:t>Dejar ir el resentimiento. </a:t>
            </a:r>
            <a:endParaRPr lang="en-US" sz="3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s-ES" sz="3600" b="1" dirty="0"/>
              <a:t>Dejar ir la amargura, de no aferrarse de estas cosas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38271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3B637-0585-4BB8-833C-2A8FB8D52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75793-274F-44F1-AC8B-184870E55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 algn="ctr">
              <a:buNone/>
            </a:pPr>
            <a:r>
              <a:rPr lang="es-ES" sz="4800" b="1" i="1" dirty="0"/>
              <a:t>“Porque si perdonáis a los hombres sus ofensas, os perdonará también a vosotros vuestro Padre celestial; más si no perdonáis a los hombres sus ofensas, tampoco vuestro Padre os perdonará vuestras ofensas”</a:t>
            </a:r>
            <a:r>
              <a:rPr lang="es-ES" sz="4800" b="1" dirty="0"/>
              <a:t>. </a:t>
            </a:r>
            <a:r>
              <a:rPr lang="es-ES" sz="4000" dirty="0"/>
              <a:t>(Mat. 6:14-15)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49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2A328-FB8F-4B5E-9A47-FFE9F5165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CD428-346D-4A47-831C-17D855332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US" sz="3600" b="1" dirty="0">
                <a:solidFill>
                  <a:srgbClr val="FF0000"/>
                </a:solidFill>
              </a:rPr>
              <a:t>¿CÓMO PRACTICAR EL PERDÓN?</a:t>
            </a:r>
          </a:p>
          <a:p>
            <a:pPr marL="0" indent="0">
              <a:buNone/>
            </a:pPr>
            <a:endParaRPr lang="en-US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sz="3600" b="1" i="1" dirty="0"/>
              <a:t>1) “Bendigan a los que los persiguen. Bendigan, y no maldigan”.  </a:t>
            </a:r>
            <a:r>
              <a:rPr lang="es-ES" sz="3600" b="1" i="1" dirty="0" err="1"/>
              <a:t>Rom</a:t>
            </a:r>
            <a:r>
              <a:rPr lang="es-ES" sz="3600" b="1" i="1" dirty="0"/>
              <a:t> 12:14.</a:t>
            </a:r>
            <a:endParaRPr lang="en-US" sz="3600" dirty="0"/>
          </a:p>
          <a:p>
            <a:pPr marL="0" indent="0">
              <a:buNone/>
            </a:pPr>
            <a:endParaRPr lang="es-US" sz="3600" dirty="0"/>
          </a:p>
          <a:p>
            <a:pPr marL="0" indent="0">
              <a:buNone/>
            </a:pPr>
            <a:r>
              <a:rPr lang="es-ES" sz="3600" b="1" i="1" dirty="0"/>
              <a:t>2) “No sean altivos en su pensar”. </a:t>
            </a:r>
            <a:r>
              <a:rPr lang="es-ES" sz="3600" b="1" i="1" dirty="0" err="1"/>
              <a:t>Rom</a:t>
            </a:r>
            <a:r>
              <a:rPr lang="es-ES" sz="3600" b="1" i="1" dirty="0"/>
              <a:t> 12:16b </a:t>
            </a:r>
          </a:p>
          <a:p>
            <a:pPr marL="0" indent="0">
              <a:buNone/>
            </a:pPr>
            <a:endParaRPr lang="es-ES" sz="3600" b="1" i="1" dirty="0"/>
          </a:p>
          <a:p>
            <a:pPr marL="0" indent="0">
              <a:buNone/>
            </a:pPr>
            <a:r>
              <a:rPr lang="es-ES" sz="3600" b="1" i="1" dirty="0"/>
              <a:t>3) “Nunca paguen a nadie mal por mal”. </a:t>
            </a:r>
            <a:r>
              <a:rPr lang="es-ES" sz="3600" b="1" i="1" dirty="0" err="1"/>
              <a:t>Rom</a:t>
            </a:r>
            <a:r>
              <a:rPr lang="es-ES" sz="3600" b="1" i="1" dirty="0"/>
              <a:t> 12:17</a:t>
            </a:r>
            <a:r>
              <a:rPr lang="es-ES" sz="3600" dirty="0"/>
              <a:t> 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27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A5679-EE67-410E-BE6C-C78EEA9A1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0E03F-9201-4E8C-A7F1-A503C6636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b="1" i="1" dirty="0"/>
              <a:t>4)</a:t>
            </a:r>
            <a:r>
              <a:rPr lang="es-ES" sz="3600" dirty="0"/>
              <a:t> </a:t>
            </a:r>
            <a:r>
              <a:rPr lang="es-ES" sz="3600" b="1" i="1" dirty="0"/>
              <a:t>“Si es posible, en cuanto de ustedes dependa, estén en paz con todos los hombres”. </a:t>
            </a:r>
            <a:r>
              <a:rPr lang="es-ES" sz="3600" b="1" i="1" dirty="0" err="1"/>
              <a:t>Rom</a:t>
            </a:r>
            <a:r>
              <a:rPr lang="es-ES" sz="3600" b="1" i="1" dirty="0"/>
              <a:t>. 12:18</a:t>
            </a:r>
            <a:r>
              <a:rPr lang="es-ES" sz="3600" dirty="0"/>
              <a:t>. </a:t>
            </a:r>
          </a:p>
          <a:p>
            <a:pPr marL="0" indent="0">
              <a:buNone/>
            </a:pPr>
            <a:endParaRPr lang="es-ES" sz="3600" b="1" i="1" dirty="0"/>
          </a:p>
          <a:p>
            <a:pPr marL="0" indent="0">
              <a:buNone/>
            </a:pPr>
            <a:endParaRPr lang="es-ES" sz="3600" b="1" i="1" dirty="0"/>
          </a:p>
          <a:p>
            <a:pPr marL="0" indent="0">
              <a:buNone/>
            </a:pPr>
            <a:endParaRPr lang="es-ES" sz="3600" b="1" i="1" dirty="0"/>
          </a:p>
          <a:p>
            <a:pPr marL="0" indent="0">
              <a:buNone/>
            </a:pPr>
            <a:r>
              <a:rPr lang="es-ES" sz="3600" b="1" i="1" dirty="0"/>
              <a:t>5)</a:t>
            </a:r>
            <a:r>
              <a:rPr lang="es-ES" sz="3600" dirty="0"/>
              <a:t> </a:t>
            </a:r>
            <a:r>
              <a:rPr lang="es-ES" sz="3600" b="1" i="1" dirty="0"/>
              <a:t>“Nunca tomen venganza ustedes mismos, sino den lugar a la ira de Dios…”. </a:t>
            </a:r>
            <a:r>
              <a:rPr lang="es-ES" sz="3600" b="1" i="1" dirty="0" err="1"/>
              <a:t>Rom</a:t>
            </a:r>
            <a:r>
              <a:rPr lang="es-ES" sz="3600" b="1" i="1" dirty="0"/>
              <a:t> 12:19</a:t>
            </a:r>
            <a:r>
              <a:rPr lang="es-ES" sz="3600" dirty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1180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1813</TotalTime>
  <Words>361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Arturo</dc:creator>
  <cp:lastModifiedBy>Ramiro Lopez</cp:lastModifiedBy>
  <cp:revision>19</cp:revision>
  <dcterms:created xsi:type="dcterms:W3CDTF">2015-04-19T02:54:12Z</dcterms:created>
  <dcterms:modified xsi:type="dcterms:W3CDTF">2019-04-06T04:52:20Z</dcterms:modified>
</cp:coreProperties>
</file>